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30" r:id="rId1"/>
  </p:sldMasterIdLst>
  <p:notesMasterIdLst>
    <p:notesMasterId r:id="rId11"/>
  </p:notesMasterIdLst>
  <p:handoutMasterIdLst>
    <p:handoutMasterId r:id="rId12"/>
  </p:handoutMasterIdLst>
  <p:sldIdLst>
    <p:sldId id="315" r:id="rId2"/>
    <p:sldId id="316" r:id="rId3"/>
    <p:sldId id="317" r:id="rId4"/>
    <p:sldId id="318" r:id="rId5"/>
    <p:sldId id="319" r:id="rId6"/>
    <p:sldId id="320" r:id="rId7"/>
    <p:sldId id="321" r:id="rId8"/>
    <p:sldId id="322" r:id="rId9"/>
    <p:sldId id="323" r:id="rId10"/>
  </p:sldIdLst>
  <p:sldSz cx="9144000" cy="6858000" type="screen4x3"/>
  <p:notesSz cx="6797675" cy="9926638"/>
  <p:defaultTextStyle>
    <a:defPPr>
      <a:defRPr lang="en-GB"/>
    </a:defPPr>
    <a:lvl1pPr algn="l" rtl="0" fontAlgn="base">
      <a:spcBef>
        <a:spcPct val="0"/>
      </a:spcBef>
      <a:spcAft>
        <a:spcPct val="0"/>
      </a:spcAft>
      <a:defRPr sz="7600" b="1" kern="1200">
        <a:solidFill>
          <a:srgbClr val="FFD624"/>
        </a:solidFill>
        <a:latin typeface="Verdana" pitchFamily="34" charset="0"/>
        <a:ea typeface="+mn-ea"/>
        <a:cs typeface="Arial" charset="0"/>
      </a:defRPr>
    </a:lvl1pPr>
    <a:lvl2pPr marL="457200" algn="l" rtl="0" fontAlgn="base">
      <a:spcBef>
        <a:spcPct val="0"/>
      </a:spcBef>
      <a:spcAft>
        <a:spcPct val="0"/>
      </a:spcAft>
      <a:defRPr sz="7600" b="1" kern="1200">
        <a:solidFill>
          <a:srgbClr val="FFD624"/>
        </a:solidFill>
        <a:latin typeface="Verdana" pitchFamily="34" charset="0"/>
        <a:ea typeface="+mn-ea"/>
        <a:cs typeface="Arial" charset="0"/>
      </a:defRPr>
    </a:lvl2pPr>
    <a:lvl3pPr marL="914400" algn="l" rtl="0" fontAlgn="base">
      <a:spcBef>
        <a:spcPct val="0"/>
      </a:spcBef>
      <a:spcAft>
        <a:spcPct val="0"/>
      </a:spcAft>
      <a:defRPr sz="7600" b="1" kern="1200">
        <a:solidFill>
          <a:srgbClr val="FFD624"/>
        </a:solidFill>
        <a:latin typeface="Verdana" pitchFamily="34" charset="0"/>
        <a:ea typeface="+mn-ea"/>
        <a:cs typeface="Arial" charset="0"/>
      </a:defRPr>
    </a:lvl3pPr>
    <a:lvl4pPr marL="1371600" algn="l" rtl="0" fontAlgn="base">
      <a:spcBef>
        <a:spcPct val="0"/>
      </a:spcBef>
      <a:spcAft>
        <a:spcPct val="0"/>
      </a:spcAft>
      <a:defRPr sz="7600" b="1" kern="1200">
        <a:solidFill>
          <a:srgbClr val="FFD624"/>
        </a:solidFill>
        <a:latin typeface="Verdana" pitchFamily="34" charset="0"/>
        <a:ea typeface="+mn-ea"/>
        <a:cs typeface="Arial" charset="0"/>
      </a:defRPr>
    </a:lvl4pPr>
    <a:lvl5pPr marL="1828800" algn="l" rtl="0" fontAlgn="base">
      <a:spcBef>
        <a:spcPct val="0"/>
      </a:spcBef>
      <a:spcAft>
        <a:spcPct val="0"/>
      </a:spcAft>
      <a:defRPr sz="7600" b="1" kern="1200">
        <a:solidFill>
          <a:srgbClr val="FFD624"/>
        </a:solidFill>
        <a:latin typeface="Verdana" pitchFamily="34" charset="0"/>
        <a:ea typeface="+mn-ea"/>
        <a:cs typeface="Arial" charset="0"/>
      </a:defRPr>
    </a:lvl5pPr>
    <a:lvl6pPr marL="2286000" algn="l" defTabSz="914400" rtl="0" eaLnBrk="1" latinLnBrk="0" hangingPunct="1">
      <a:defRPr sz="7600" b="1" kern="1200">
        <a:solidFill>
          <a:srgbClr val="FFD624"/>
        </a:solidFill>
        <a:latin typeface="Verdana" pitchFamily="34" charset="0"/>
        <a:ea typeface="+mn-ea"/>
        <a:cs typeface="Arial" charset="0"/>
      </a:defRPr>
    </a:lvl6pPr>
    <a:lvl7pPr marL="2743200" algn="l" defTabSz="914400" rtl="0" eaLnBrk="1" latinLnBrk="0" hangingPunct="1">
      <a:defRPr sz="7600" b="1" kern="1200">
        <a:solidFill>
          <a:srgbClr val="FFD624"/>
        </a:solidFill>
        <a:latin typeface="Verdana" pitchFamily="34" charset="0"/>
        <a:ea typeface="+mn-ea"/>
        <a:cs typeface="Arial" charset="0"/>
      </a:defRPr>
    </a:lvl7pPr>
    <a:lvl8pPr marL="3200400" algn="l" defTabSz="914400" rtl="0" eaLnBrk="1" latinLnBrk="0" hangingPunct="1">
      <a:defRPr sz="7600" b="1" kern="1200">
        <a:solidFill>
          <a:srgbClr val="FFD624"/>
        </a:solidFill>
        <a:latin typeface="Verdana" pitchFamily="34" charset="0"/>
        <a:ea typeface="+mn-ea"/>
        <a:cs typeface="Arial" charset="0"/>
      </a:defRPr>
    </a:lvl8pPr>
    <a:lvl9pPr marL="3657600" algn="l" defTabSz="914400" rtl="0" eaLnBrk="1" latinLnBrk="0" hangingPunct="1">
      <a:defRPr sz="7600" b="1" kern="1200">
        <a:solidFill>
          <a:srgbClr val="FFD624"/>
        </a:solidFill>
        <a:latin typeface="Verdana" pitchFamily="34"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9EC7"/>
    <a:srgbClr val="3166CF"/>
    <a:srgbClr val="0F5494"/>
    <a:srgbClr val="F58220"/>
    <a:srgbClr val="EF720B"/>
    <a:srgbClr val="E15F00"/>
    <a:srgbClr val="C75F09"/>
    <a:srgbClr val="00BBC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4600" autoAdjust="0"/>
    <p:restoredTop sz="97371" autoAdjust="0"/>
  </p:normalViewPr>
  <p:slideViewPr>
    <p:cSldViewPr>
      <p:cViewPr varScale="1">
        <p:scale>
          <a:sx n="97" d="100"/>
          <a:sy n="97" d="100"/>
        </p:scale>
        <p:origin x="-114" y="-294"/>
      </p:cViewPr>
      <p:guideLst>
        <p:guide orient="horz" pos="2160"/>
        <p:guide pos="2880"/>
      </p:guideLst>
    </p:cSldViewPr>
  </p:slideViewPr>
  <p:outlineViewPr>
    <p:cViewPr>
      <p:scale>
        <a:sx n="33" d="100"/>
        <a:sy n="33" d="100"/>
      </p:scale>
      <p:origin x="0" y="11196"/>
    </p:cViewPr>
  </p:outlineViewPr>
  <p:notesTextViewPr>
    <p:cViewPr>
      <p:scale>
        <a:sx n="100" d="100"/>
        <a:sy n="100" d="100"/>
      </p:scale>
      <p:origin x="0" y="0"/>
    </p:cViewPr>
  </p:notesTextViewPr>
  <p:sorterViewPr>
    <p:cViewPr>
      <p:scale>
        <a:sx n="66" d="100"/>
        <a:sy n="66" d="100"/>
      </p:scale>
      <p:origin x="0" y="3744"/>
    </p:cViewPr>
  </p:sorterViewPr>
  <p:notesViewPr>
    <p:cSldViewPr>
      <p:cViewPr varScale="1">
        <p:scale>
          <a:sx n="62" d="100"/>
          <a:sy n="62" d="100"/>
        </p:scale>
        <p:origin x="-2850" y="-78"/>
      </p:cViewPr>
      <p:guideLst>
        <p:guide orient="horz" pos="3126"/>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7890" name="Rectangle 2"/>
          <p:cNvSpPr>
            <a:spLocks noGrp="1" noChangeArrowheads="1"/>
          </p:cNvSpPr>
          <p:nvPr>
            <p:ph type="hdr" sz="quarter"/>
          </p:nvPr>
        </p:nvSpPr>
        <p:spPr bwMode="auto">
          <a:xfrm>
            <a:off x="0"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b="0">
                <a:solidFill>
                  <a:schemeClr val="tx1"/>
                </a:solidFill>
                <a:latin typeface="Arial" charset="0"/>
                <a:cs typeface="+mn-cs"/>
              </a:defRPr>
            </a:lvl1pPr>
          </a:lstStyle>
          <a:p>
            <a:pPr>
              <a:defRPr/>
            </a:pPr>
            <a:endParaRPr lang="en-GB"/>
          </a:p>
        </p:txBody>
      </p:sp>
      <p:sp>
        <p:nvSpPr>
          <p:cNvPr id="37891" name="Rectangle 3"/>
          <p:cNvSpPr>
            <a:spLocks noGrp="1" noChangeArrowheads="1"/>
          </p:cNvSpPr>
          <p:nvPr>
            <p:ph type="dt" sz="quarter" idx="1"/>
          </p:nvPr>
        </p:nvSpPr>
        <p:spPr bwMode="auto">
          <a:xfrm>
            <a:off x="3849688"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b="0">
                <a:solidFill>
                  <a:schemeClr val="tx1"/>
                </a:solidFill>
                <a:latin typeface="Arial" charset="0"/>
                <a:cs typeface="+mn-cs"/>
              </a:defRPr>
            </a:lvl1pPr>
          </a:lstStyle>
          <a:p>
            <a:pPr>
              <a:defRPr/>
            </a:pPr>
            <a:endParaRPr lang="en-GB"/>
          </a:p>
        </p:txBody>
      </p:sp>
      <p:sp>
        <p:nvSpPr>
          <p:cNvPr id="37892" name="Rectangle 4"/>
          <p:cNvSpPr>
            <a:spLocks noGrp="1" noChangeArrowheads="1"/>
          </p:cNvSpPr>
          <p:nvPr>
            <p:ph type="ftr" sz="quarter" idx="2"/>
          </p:nvPr>
        </p:nvSpPr>
        <p:spPr bwMode="auto">
          <a:xfrm>
            <a:off x="0" y="9428163"/>
            <a:ext cx="2946400" cy="49688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b="0">
                <a:solidFill>
                  <a:schemeClr val="tx1"/>
                </a:solidFill>
                <a:latin typeface="Arial" charset="0"/>
                <a:cs typeface="+mn-cs"/>
              </a:defRPr>
            </a:lvl1pPr>
          </a:lstStyle>
          <a:p>
            <a:pPr>
              <a:defRPr/>
            </a:pPr>
            <a:endParaRPr lang="en-GB"/>
          </a:p>
        </p:txBody>
      </p:sp>
      <p:sp>
        <p:nvSpPr>
          <p:cNvPr id="37893" name="Rectangle 5"/>
          <p:cNvSpPr>
            <a:spLocks noGrp="1" noChangeArrowheads="1"/>
          </p:cNvSpPr>
          <p:nvPr>
            <p:ph type="sldNum" sz="quarter" idx="3"/>
          </p:nvPr>
        </p:nvSpPr>
        <p:spPr bwMode="auto">
          <a:xfrm>
            <a:off x="3849688" y="9428163"/>
            <a:ext cx="2946400" cy="49688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b="0">
                <a:solidFill>
                  <a:schemeClr val="tx1"/>
                </a:solidFill>
                <a:latin typeface="Arial" charset="0"/>
                <a:cs typeface="+mn-cs"/>
              </a:defRPr>
            </a:lvl1pPr>
          </a:lstStyle>
          <a:p>
            <a:pPr>
              <a:defRPr/>
            </a:pPr>
            <a:fld id="{53A3007E-B093-48EF-9FD7-AF541904382B}" type="slidenum">
              <a:rPr lang="en-GB"/>
              <a:pPr>
                <a:defRPr/>
              </a:pPr>
              <a:t>‹#›</a:t>
            </a:fld>
            <a:endParaRPr lang="en-GB"/>
          </a:p>
        </p:txBody>
      </p:sp>
    </p:spTree>
    <p:extLst>
      <p:ext uri="{BB962C8B-B14F-4D97-AF65-F5344CB8AC3E}">
        <p14:creationId xmlns:p14="http://schemas.microsoft.com/office/powerpoint/2010/main" val="376096371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6866" name="Rectangle 2"/>
          <p:cNvSpPr>
            <a:spLocks noGrp="1" noChangeArrowheads="1"/>
          </p:cNvSpPr>
          <p:nvPr>
            <p:ph type="hdr" sz="quarter"/>
          </p:nvPr>
        </p:nvSpPr>
        <p:spPr bwMode="auto">
          <a:xfrm>
            <a:off x="0"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b="0">
                <a:solidFill>
                  <a:schemeClr val="tx1"/>
                </a:solidFill>
                <a:latin typeface="Arial" charset="0"/>
                <a:cs typeface="+mn-cs"/>
              </a:defRPr>
            </a:lvl1pPr>
          </a:lstStyle>
          <a:p>
            <a:pPr>
              <a:defRPr/>
            </a:pPr>
            <a:endParaRPr lang="en-GB"/>
          </a:p>
        </p:txBody>
      </p:sp>
      <p:sp>
        <p:nvSpPr>
          <p:cNvPr id="36867" name="Rectangle 3"/>
          <p:cNvSpPr>
            <a:spLocks noGrp="1" noChangeArrowheads="1"/>
          </p:cNvSpPr>
          <p:nvPr>
            <p:ph type="dt" idx="1"/>
          </p:nvPr>
        </p:nvSpPr>
        <p:spPr bwMode="auto">
          <a:xfrm>
            <a:off x="3849688"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b="0">
                <a:solidFill>
                  <a:schemeClr val="tx1"/>
                </a:solidFill>
                <a:latin typeface="Arial" charset="0"/>
                <a:cs typeface="+mn-cs"/>
              </a:defRPr>
            </a:lvl1pPr>
          </a:lstStyle>
          <a:p>
            <a:pPr>
              <a:defRPr/>
            </a:pPr>
            <a:endParaRPr lang="en-GB"/>
          </a:p>
        </p:txBody>
      </p:sp>
      <p:sp>
        <p:nvSpPr>
          <p:cNvPr id="34820" name="Rectangle 4"/>
          <p:cNvSpPr>
            <a:spLocks noGrp="1" noRot="1" noChangeAspect="1" noChangeArrowheads="1" noTextEdit="1"/>
          </p:cNvSpPr>
          <p:nvPr>
            <p:ph type="sldImg" idx="2"/>
          </p:nvPr>
        </p:nvSpPr>
        <p:spPr bwMode="auto">
          <a:xfrm>
            <a:off x="917575" y="744538"/>
            <a:ext cx="4964113" cy="3722687"/>
          </a:xfrm>
          <a:prstGeom prst="rect">
            <a:avLst/>
          </a:prstGeom>
          <a:noFill/>
          <a:ln w="9525">
            <a:solidFill>
              <a:srgbClr val="000000"/>
            </a:solidFill>
            <a:miter lim="800000"/>
            <a:headEnd/>
            <a:tailEnd/>
          </a:ln>
        </p:spPr>
      </p:sp>
      <p:sp>
        <p:nvSpPr>
          <p:cNvPr id="36869" name="Rectangle 5"/>
          <p:cNvSpPr>
            <a:spLocks noGrp="1" noChangeArrowheads="1"/>
          </p:cNvSpPr>
          <p:nvPr>
            <p:ph type="body" sz="quarter" idx="3"/>
          </p:nvPr>
        </p:nvSpPr>
        <p:spPr bwMode="auto">
          <a:xfrm>
            <a:off x="679450" y="4714875"/>
            <a:ext cx="5438775" cy="44672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GB" noProof="0" smtClean="0"/>
              <a:t>Click to edit Master text styles</a:t>
            </a:r>
          </a:p>
          <a:p>
            <a:pPr lvl="1"/>
            <a:r>
              <a:rPr lang="en-GB" noProof="0" smtClean="0"/>
              <a:t>Second level</a:t>
            </a:r>
          </a:p>
          <a:p>
            <a:pPr lvl="2"/>
            <a:r>
              <a:rPr lang="en-GB" noProof="0" smtClean="0"/>
              <a:t>Third level</a:t>
            </a:r>
          </a:p>
          <a:p>
            <a:pPr lvl="3"/>
            <a:r>
              <a:rPr lang="en-GB" noProof="0" smtClean="0"/>
              <a:t>Fourth level</a:t>
            </a:r>
          </a:p>
          <a:p>
            <a:pPr lvl="4"/>
            <a:r>
              <a:rPr lang="en-GB" noProof="0" smtClean="0"/>
              <a:t>Fifth level</a:t>
            </a:r>
          </a:p>
        </p:txBody>
      </p:sp>
      <p:sp>
        <p:nvSpPr>
          <p:cNvPr id="36870" name="Rectangle 6"/>
          <p:cNvSpPr>
            <a:spLocks noGrp="1" noChangeArrowheads="1"/>
          </p:cNvSpPr>
          <p:nvPr>
            <p:ph type="ftr" sz="quarter" idx="4"/>
          </p:nvPr>
        </p:nvSpPr>
        <p:spPr bwMode="auto">
          <a:xfrm>
            <a:off x="0" y="9428163"/>
            <a:ext cx="2946400" cy="49688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b="0">
                <a:solidFill>
                  <a:schemeClr val="tx1"/>
                </a:solidFill>
                <a:latin typeface="Arial" charset="0"/>
                <a:cs typeface="+mn-cs"/>
              </a:defRPr>
            </a:lvl1pPr>
          </a:lstStyle>
          <a:p>
            <a:pPr>
              <a:defRPr/>
            </a:pPr>
            <a:endParaRPr lang="en-GB"/>
          </a:p>
        </p:txBody>
      </p:sp>
      <p:sp>
        <p:nvSpPr>
          <p:cNvPr id="36871" name="Rectangle 7"/>
          <p:cNvSpPr>
            <a:spLocks noGrp="1" noChangeArrowheads="1"/>
          </p:cNvSpPr>
          <p:nvPr>
            <p:ph type="sldNum" sz="quarter" idx="5"/>
          </p:nvPr>
        </p:nvSpPr>
        <p:spPr bwMode="auto">
          <a:xfrm>
            <a:off x="3849688" y="9428163"/>
            <a:ext cx="2946400" cy="49688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b="0">
                <a:solidFill>
                  <a:schemeClr val="tx1"/>
                </a:solidFill>
                <a:latin typeface="Arial" charset="0"/>
                <a:cs typeface="+mn-cs"/>
              </a:defRPr>
            </a:lvl1pPr>
          </a:lstStyle>
          <a:p>
            <a:pPr>
              <a:defRPr/>
            </a:pPr>
            <a:fld id="{E5624782-17C0-43B1-B84B-799D5F909BE0}" type="slidenum">
              <a:rPr lang="en-GB"/>
              <a:pPr>
                <a:defRPr/>
              </a:pPr>
              <a:t>‹#›</a:t>
            </a:fld>
            <a:endParaRPr lang="en-GB"/>
          </a:p>
        </p:txBody>
      </p:sp>
    </p:spTree>
    <p:extLst>
      <p:ext uri="{BB962C8B-B14F-4D97-AF65-F5344CB8AC3E}">
        <p14:creationId xmlns:p14="http://schemas.microsoft.com/office/powerpoint/2010/main" val="4525123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p:cNvSpPr>
            <a:spLocks noGrp="1" noRot="1" noChangeAspect="1" noTextEdit="1"/>
          </p:cNvSpPr>
          <p:nvPr>
            <p:ph type="sldImg"/>
          </p:nvPr>
        </p:nvSpPr>
        <p:spPr>
          <a:ln/>
        </p:spPr>
      </p:sp>
      <p:sp>
        <p:nvSpPr>
          <p:cNvPr id="16387" name="Notes Placeholder 2"/>
          <p:cNvSpPr>
            <a:spLocks noGrp="1"/>
          </p:cNvSpPr>
          <p:nvPr>
            <p:ph type="body" idx="1"/>
          </p:nvPr>
        </p:nvSpPr>
        <p:spPr>
          <a:noFill/>
        </p:spPr>
        <p:txBody>
          <a:bodyPr/>
          <a:lstStyle/>
          <a:p>
            <a:r>
              <a:rPr lang="en-GB" altLang="fr-FR" sz="1600" smtClean="0"/>
              <a:t>Dear Ladies and Gentlemen,</a:t>
            </a:r>
          </a:p>
          <a:p>
            <a:endParaRPr lang="en-GB" altLang="fr-FR" sz="1600" smtClean="0"/>
          </a:p>
          <a:p>
            <a:r>
              <a:rPr lang="en-GB" altLang="fr-FR" sz="1600" smtClean="0"/>
              <a:t>In my presentation I will focus on the main facts of the Jean Monnet call for proposals 2015</a:t>
            </a:r>
          </a:p>
        </p:txBody>
      </p:sp>
      <p:sp>
        <p:nvSpPr>
          <p:cNvPr id="16388" name="Slide Number Placeholder 3"/>
          <p:cNvSpPr>
            <a:spLocks noGrp="1"/>
          </p:cNvSpPr>
          <p:nvPr>
            <p:ph type="sldNum" sz="quarter" idx="5"/>
          </p:nvPr>
        </p:nvSpPr>
        <p:spPr>
          <a:noFill/>
          <a:ln>
            <a:miter lim="800000"/>
            <a:headEnd/>
            <a:tailEnd/>
          </a:ln>
        </p:spPr>
        <p:txBody>
          <a:bodyPr/>
          <a:lstStyle/>
          <a:p>
            <a:fld id="{221CF71A-EA05-4D53-8FAF-486B60B0C482}" type="slidenum">
              <a:rPr lang="en-GB" altLang="fr-FR" smtClean="0"/>
              <a:pPr/>
              <a:t>1</a:t>
            </a:fld>
            <a:endParaRPr lang="en-GB" altLang="fr-FR"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a:ln/>
        </p:spPr>
      </p:sp>
      <p:sp>
        <p:nvSpPr>
          <p:cNvPr id="17411" name="Notes Placeholder 2"/>
          <p:cNvSpPr>
            <a:spLocks noGrp="1"/>
          </p:cNvSpPr>
          <p:nvPr>
            <p:ph type="body" idx="1"/>
          </p:nvPr>
        </p:nvSpPr>
        <p:spPr>
          <a:noFill/>
        </p:spPr>
        <p:txBody>
          <a:bodyPr/>
          <a:lstStyle/>
          <a:p>
            <a:pPr marL="0" lvl="1">
              <a:lnSpc>
                <a:spcPct val="110000"/>
              </a:lnSpc>
              <a:buSzPct val="120000"/>
            </a:pPr>
            <a:r>
              <a:rPr lang="en-GB" altLang="fr-FR" sz="1600" dirty="0" smtClean="0"/>
              <a:t>But before,  I would like to recall briefly the origin the Jean Monnet Activities.</a:t>
            </a:r>
          </a:p>
          <a:p>
            <a:pPr marL="0" lvl="1">
              <a:lnSpc>
                <a:spcPct val="110000"/>
              </a:lnSpc>
              <a:buSzPct val="120000"/>
            </a:pPr>
            <a:r>
              <a:rPr lang="fr-BE" altLang="fr-FR" sz="1600" dirty="0" smtClean="0"/>
              <a:t>The Jean Monnet Action</a:t>
            </a:r>
            <a:endParaRPr lang="en-GB" altLang="fr-FR" sz="1600" dirty="0" smtClean="0"/>
          </a:p>
          <a:p>
            <a:pPr marL="0" lvl="1">
              <a:lnSpc>
                <a:spcPct val="110000"/>
              </a:lnSpc>
              <a:buSzPct val="120000"/>
            </a:pPr>
            <a:r>
              <a:rPr lang="en-GB" altLang="fr-FR" sz="1600" dirty="0" smtClean="0"/>
              <a:t>Actually started when universities request in 1989 to facilitate the introduction of European integration studies in universities in the European Union member states.</a:t>
            </a:r>
            <a:endParaRPr lang="fr-BE" altLang="fr-FR" sz="1600" dirty="0" smtClean="0"/>
          </a:p>
          <a:p>
            <a:r>
              <a:rPr lang="en-GB" altLang="fr-FR" sz="1600" b="1" dirty="0" smtClean="0"/>
              <a:t>1989-1992: Beginnings</a:t>
            </a:r>
            <a:endParaRPr lang="en-GB" altLang="fr-FR" sz="1600" dirty="0" smtClean="0"/>
          </a:p>
          <a:p>
            <a:r>
              <a:rPr lang="en-GB" altLang="fr-FR" sz="1600" dirty="0" smtClean="0"/>
              <a:t>The Jean Monnet Action </a:t>
            </a:r>
            <a:r>
              <a:rPr lang="en-GB" altLang="fr-FR" sz="1600" i="1" dirty="0" smtClean="0"/>
              <a:t>“European Integration in University Studies”</a:t>
            </a:r>
            <a:r>
              <a:rPr lang="en-GB" altLang="fr-FR" sz="1600" dirty="0" smtClean="0"/>
              <a:t> was launched as a European Commission project at the request of the universities in 1989, to facilitate the introduction of European integration studies in universities in the European Union member states by means of start-up subsidies. </a:t>
            </a:r>
          </a:p>
          <a:p>
            <a:r>
              <a:rPr lang="en-GB" altLang="fr-FR" sz="1600" dirty="0" smtClean="0"/>
              <a:t>The Jean Monnet label was to promote the visibility and recognition of these teaching activities. From the outset, the Jean Monnet Action specifically targeted social science disciplines where Community developments were an increasingly important part of the subject studied, i.e. Community law, economics, political science and the history of the European construction process.</a:t>
            </a:r>
          </a:p>
          <a:p>
            <a:r>
              <a:rPr lang="en-GB" altLang="fr-FR" sz="1600" dirty="0" smtClean="0"/>
              <a:t>The first projects targeted, Jean Monnet Chairs, courses and modules, were set up in universities in 1990.</a:t>
            </a:r>
          </a:p>
          <a:p>
            <a:r>
              <a:rPr lang="en-GB" altLang="fr-FR" sz="1600" b="1" dirty="0" smtClean="0"/>
              <a:t>1993-2000: Consolidation and expansion</a:t>
            </a:r>
            <a:endParaRPr lang="en-GB" altLang="fr-FR" sz="1600" dirty="0" smtClean="0"/>
          </a:p>
          <a:p>
            <a:r>
              <a:rPr lang="en-GB" altLang="fr-FR" sz="1600" dirty="0" smtClean="0"/>
              <a:t>The Jean Monnet Action was extended in 1993 to Poland and Hungary, and in 1997 to the Czech Republic. Increasing interest in European studies in pre-accession countries and growing demand from students led the national authorities of these countries to request access to the Jean Monnet network, which was by this time well established in the member states.</a:t>
            </a:r>
            <a:endParaRPr lang="fr-BE" altLang="fr-FR" sz="1600" dirty="0" smtClean="0"/>
          </a:p>
          <a:p>
            <a:r>
              <a:rPr lang="en-GB" altLang="fr-FR" sz="1600" b="1" dirty="0" smtClean="0"/>
              <a:t>In 2005</a:t>
            </a:r>
            <a:r>
              <a:rPr lang="en-GB" altLang="fr-FR" sz="1600" dirty="0" smtClean="0"/>
              <a:t> The Jean Monnet Action was provided with a legal basis by the European Parliament and became formally a Programme.</a:t>
            </a:r>
          </a:p>
          <a:p>
            <a:r>
              <a:rPr lang="en-GB" altLang="fr-FR" sz="1600" b="1" dirty="0" smtClean="0"/>
              <a:t>2007-2013: Lifelong Learning</a:t>
            </a:r>
            <a:endParaRPr lang="en-GB" altLang="fr-FR" sz="1600" dirty="0" smtClean="0"/>
          </a:p>
          <a:p>
            <a:r>
              <a:rPr lang="en-GB" altLang="fr-FR" sz="1600" dirty="0" smtClean="0"/>
              <a:t>The Jean Monnet Programme was integrated within the European Commission’s Lifelong Learning Programme in 2007. The six-year period 2007-2013 set a new direction for the programme which extended its activities to include support for associations of professors and researchers specialising in European integration, for Information and Research Activities and for the programme’s first multilateral action type, the Jean Monnet Multilateral Research Groups. It also introduced a new flat-rate funding system, set specific award criteria for the selection of new projects and reduced the contractual period for teaching activities. Over this period, the Jean Monnet Programme became increasingly multi-disciplinary and at the request of the European Parliament opens its doors to primary and secondary school teachers via the initiative “Learning EU @ School”.</a:t>
            </a:r>
          </a:p>
          <a:p>
            <a:r>
              <a:rPr lang="en-GB" altLang="fr-FR" sz="1600" b="1" dirty="0" smtClean="0"/>
              <a:t>2. Objectives</a:t>
            </a:r>
          </a:p>
          <a:p>
            <a:r>
              <a:rPr lang="en-GB" altLang="fr-FR" sz="1600" dirty="0" smtClean="0"/>
              <a:t>The Jean Monnet Programme was conceived at the end of the 1980s, a period of rapid development in the European construction process, with the Single European Act and the emergence of the single market.</a:t>
            </a:r>
          </a:p>
          <a:p>
            <a:endParaRPr lang="en-GB" altLang="fr-FR" sz="1600" dirty="0" smtClean="0"/>
          </a:p>
          <a:p>
            <a:r>
              <a:rPr lang="en-GB" altLang="fr-FR" sz="1600" dirty="0" smtClean="0"/>
              <a:t>Today, it continues to target the European citizen and to aim to enhance knowledge of European issues through teaching, reflection and debate.</a:t>
            </a:r>
          </a:p>
          <a:p>
            <a:pPr marL="0" lvl="1">
              <a:lnSpc>
                <a:spcPct val="110000"/>
              </a:lnSpc>
              <a:buSzPct val="120000"/>
            </a:pPr>
            <a:endParaRPr lang="en-GB" altLang="fr-FR" sz="1600" dirty="0" smtClean="0"/>
          </a:p>
          <a:p>
            <a:pPr marL="0" lvl="1">
              <a:lnSpc>
                <a:spcPct val="110000"/>
              </a:lnSpc>
              <a:buSzPct val="120000"/>
            </a:pPr>
            <a:endParaRPr lang="en-GB" altLang="fr-FR" sz="1600" dirty="0" smtClean="0"/>
          </a:p>
          <a:p>
            <a:pPr marL="0" lvl="1">
              <a:lnSpc>
                <a:spcPct val="110000"/>
              </a:lnSpc>
              <a:buSzPct val="120000"/>
            </a:pPr>
            <a:r>
              <a:rPr lang="en-GB" altLang="fr-FR" sz="1600" dirty="0" smtClean="0"/>
              <a:t> </a:t>
            </a:r>
          </a:p>
        </p:txBody>
      </p:sp>
      <p:sp>
        <p:nvSpPr>
          <p:cNvPr id="17412" name="Slide Number Placeholder 3"/>
          <p:cNvSpPr>
            <a:spLocks noGrp="1"/>
          </p:cNvSpPr>
          <p:nvPr>
            <p:ph type="sldNum" sz="quarter" idx="5"/>
          </p:nvPr>
        </p:nvSpPr>
        <p:spPr>
          <a:noFill/>
          <a:ln>
            <a:miter lim="800000"/>
            <a:headEnd/>
            <a:tailEnd/>
          </a:ln>
        </p:spPr>
        <p:txBody>
          <a:bodyPr/>
          <a:lstStyle/>
          <a:p>
            <a:fld id="{3C1C0BFD-2E1F-402F-8FA3-3140182288A7}" type="slidenum">
              <a:rPr lang="en-GB" altLang="en-US" smtClean="0"/>
              <a:pPr/>
              <a:t>2</a:t>
            </a:fld>
            <a:endParaRPr lang="en-GB" alt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Image Placeholder 1"/>
          <p:cNvSpPr>
            <a:spLocks noGrp="1" noRot="1" noChangeAspect="1" noTextEdit="1"/>
          </p:cNvSpPr>
          <p:nvPr>
            <p:ph type="sldImg"/>
          </p:nvPr>
        </p:nvSpPr>
        <p:spPr>
          <a:ln/>
        </p:spPr>
      </p:sp>
      <p:sp>
        <p:nvSpPr>
          <p:cNvPr id="18435" name="Notes Placeholder 2"/>
          <p:cNvSpPr>
            <a:spLocks noGrp="1"/>
          </p:cNvSpPr>
          <p:nvPr>
            <p:ph type="body" idx="1"/>
          </p:nvPr>
        </p:nvSpPr>
        <p:spPr>
          <a:noFill/>
        </p:spPr>
        <p:txBody>
          <a:bodyPr/>
          <a:lstStyle/>
          <a:p>
            <a:r>
              <a:rPr lang="en-GB" altLang="fr-FR" sz="1600" dirty="0" smtClean="0"/>
              <a:t>This is not a map of the cold war but it shows you all the countries, where Jean Monnet Activities take place since 1989;</a:t>
            </a:r>
          </a:p>
          <a:p>
            <a:endParaRPr lang="en-GB" altLang="fr-FR" sz="1600" dirty="0" smtClean="0"/>
          </a:p>
          <a:p>
            <a:r>
              <a:rPr lang="en-GB" altLang="fr-FR" sz="1600" dirty="0" smtClean="0"/>
              <a:t>The Jean Monnet Network is currently active in </a:t>
            </a:r>
            <a:r>
              <a:rPr lang="en-GB" altLang="fr-FR" sz="1600" b="1" dirty="0" smtClean="0"/>
              <a:t>78 countries </a:t>
            </a:r>
            <a:r>
              <a:rPr lang="en-GB" altLang="fr-FR" sz="1600" dirty="0" smtClean="0"/>
              <a:t>on the five continents.</a:t>
            </a:r>
          </a:p>
          <a:p>
            <a:endParaRPr lang="en-GB" altLang="fr-FR" sz="1600" dirty="0" smtClean="0"/>
          </a:p>
          <a:p>
            <a:r>
              <a:rPr lang="en-GB" altLang="fr-FR" sz="1600" dirty="0" smtClean="0"/>
              <a:t>Over </a:t>
            </a:r>
            <a:r>
              <a:rPr lang="en-GB" altLang="fr-FR" sz="1600" b="1" dirty="0" smtClean="0"/>
              <a:t>800 universities offer Jean Monnet courses </a:t>
            </a:r>
            <a:r>
              <a:rPr lang="en-GB" altLang="fr-FR" sz="1600" dirty="0" smtClean="0"/>
              <a:t>in their curricula</a:t>
            </a:r>
          </a:p>
          <a:p>
            <a:endParaRPr lang="en-GB" altLang="fr-FR" sz="1600" dirty="0" smtClean="0"/>
          </a:p>
          <a:p>
            <a:r>
              <a:rPr lang="en-GB" altLang="fr-FR" sz="1600" dirty="0" smtClean="0"/>
              <a:t>And more </a:t>
            </a:r>
            <a:r>
              <a:rPr lang="en-GB" altLang="fr-FR" sz="1600" b="1" dirty="0" smtClean="0"/>
              <a:t>than 4200 projects in the field of European integration studies </a:t>
            </a:r>
            <a:r>
              <a:rPr lang="en-GB" altLang="fr-FR" sz="1600" dirty="0" smtClean="0"/>
              <a:t>were funded, with the </a:t>
            </a:r>
            <a:r>
              <a:rPr lang="en-GB" altLang="fr-FR" sz="1600" b="1" dirty="0" smtClean="0"/>
              <a:t>participation of over 1.700 Professors </a:t>
            </a:r>
            <a:r>
              <a:rPr lang="en-GB" altLang="fr-FR" sz="1600" dirty="0" smtClean="0"/>
              <a:t>reaching around </a:t>
            </a:r>
            <a:r>
              <a:rPr lang="en-GB" altLang="fr-FR" sz="1600" b="1" dirty="0" smtClean="0"/>
              <a:t>265,000 students per year</a:t>
            </a:r>
          </a:p>
        </p:txBody>
      </p:sp>
      <p:sp>
        <p:nvSpPr>
          <p:cNvPr id="18436" name="Slide Number Placeholder 3"/>
          <p:cNvSpPr>
            <a:spLocks noGrp="1"/>
          </p:cNvSpPr>
          <p:nvPr>
            <p:ph type="sldNum" sz="quarter" idx="5"/>
          </p:nvPr>
        </p:nvSpPr>
        <p:spPr>
          <a:noFill/>
          <a:ln>
            <a:miter lim="800000"/>
            <a:headEnd/>
            <a:tailEnd/>
          </a:ln>
        </p:spPr>
        <p:txBody>
          <a:bodyPr/>
          <a:lstStyle/>
          <a:p>
            <a:fld id="{44B3C9A3-B9BC-4929-B526-C75FA34B641E}" type="slidenum">
              <a:rPr lang="en-GB" altLang="fr-FR" smtClean="0"/>
              <a:pPr/>
              <a:t>3</a:t>
            </a:fld>
            <a:endParaRPr lang="en-GB" altLang="fr-FR"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Image Placeholder 1"/>
          <p:cNvSpPr>
            <a:spLocks noGrp="1" noRot="1" noChangeAspect="1" noTextEdit="1"/>
          </p:cNvSpPr>
          <p:nvPr>
            <p:ph type="sldImg"/>
          </p:nvPr>
        </p:nvSpPr>
        <p:spPr>
          <a:ln/>
        </p:spPr>
      </p:sp>
      <p:sp>
        <p:nvSpPr>
          <p:cNvPr id="17411" name="Notes Placeholder 2"/>
          <p:cNvSpPr>
            <a:spLocks noGrp="1"/>
          </p:cNvSpPr>
          <p:nvPr>
            <p:ph type="body" idx="1"/>
          </p:nvPr>
        </p:nvSpPr>
        <p:spPr>
          <a:extLst/>
        </p:spPr>
        <p:txBody>
          <a:bodyPr/>
          <a:lstStyle/>
          <a:p>
            <a:pPr algn="just" eaLnBrk="1" hangingPunct="1">
              <a:spcBef>
                <a:spcPts val="600"/>
              </a:spcBef>
              <a:spcAft>
                <a:spcPts val="600"/>
              </a:spcAft>
              <a:defRPr/>
            </a:pPr>
            <a:endParaRPr lang="fr-BE" altLang="en-US" dirty="0" smtClean="0">
              <a:ea typeface="Verdana" pitchFamily="34" charset="0"/>
              <a:cs typeface="Verdana" pitchFamily="34" charset="0"/>
            </a:endParaRPr>
          </a:p>
          <a:p>
            <a:pPr algn="just" eaLnBrk="1" hangingPunct="1">
              <a:spcBef>
                <a:spcPts val="600"/>
              </a:spcBef>
              <a:spcAft>
                <a:spcPts val="600"/>
              </a:spcAft>
              <a:defRPr/>
            </a:pPr>
            <a:r>
              <a:rPr lang="fr-BE" altLang="en-US" sz="1600" dirty="0" smtClean="0">
                <a:ea typeface="Verdana" pitchFamily="34" charset="0"/>
                <a:cs typeface="Verdana" pitchFamily="34" charset="0"/>
              </a:rPr>
              <a:t>The Jean Monnet </a:t>
            </a:r>
            <a:r>
              <a:rPr lang="fr-BE" altLang="en-US" sz="1600" dirty="0" err="1" smtClean="0">
                <a:ea typeface="Verdana" pitchFamily="34" charset="0"/>
                <a:cs typeface="Verdana" pitchFamily="34" charset="0"/>
              </a:rPr>
              <a:t>Activities</a:t>
            </a:r>
            <a:r>
              <a:rPr lang="fr-BE" altLang="en-US" sz="1600" dirty="0" smtClean="0">
                <a:ea typeface="Verdana" pitchFamily="34" charset="0"/>
                <a:cs typeface="Verdana" pitchFamily="34" charset="0"/>
              </a:rPr>
              <a:t> are </a:t>
            </a:r>
            <a:r>
              <a:rPr lang="fr-BE" altLang="en-US" sz="1600" dirty="0" err="1" smtClean="0">
                <a:ea typeface="Verdana" pitchFamily="34" charset="0"/>
                <a:cs typeface="Verdana" pitchFamily="34" charset="0"/>
              </a:rPr>
              <a:t>designed</a:t>
            </a:r>
            <a:r>
              <a:rPr lang="fr-BE" altLang="en-US" sz="1600" dirty="0" smtClean="0">
                <a:ea typeface="Verdana" pitchFamily="34" charset="0"/>
                <a:cs typeface="Verdana" pitchFamily="34" charset="0"/>
              </a:rPr>
              <a:t> to:</a:t>
            </a:r>
          </a:p>
          <a:p>
            <a:pPr marL="171450" indent="-171450" algn="just" eaLnBrk="1" hangingPunct="1">
              <a:spcBef>
                <a:spcPts val="600"/>
              </a:spcBef>
              <a:spcAft>
                <a:spcPts val="600"/>
              </a:spcAft>
              <a:buFontTx/>
              <a:buChar char="-"/>
              <a:defRPr/>
            </a:pPr>
            <a:r>
              <a:rPr lang="fr-BE" altLang="en-US" sz="1600" dirty="0" err="1" smtClean="0">
                <a:ea typeface="Verdana" pitchFamily="34" charset="0"/>
                <a:cs typeface="Verdana" pitchFamily="34" charset="0"/>
              </a:rPr>
              <a:t>increase</a:t>
            </a:r>
            <a:r>
              <a:rPr lang="fr-BE" altLang="en-US" sz="1600" dirty="0" smtClean="0">
                <a:ea typeface="Verdana" pitchFamily="34" charset="0"/>
                <a:cs typeface="Verdana" pitchFamily="34" charset="0"/>
              </a:rPr>
              <a:t> </a:t>
            </a:r>
            <a:r>
              <a:rPr lang="fr-BE" altLang="en-US" sz="1600" dirty="0" err="1" smtClean="0">
                <a:ea typeface="Verdana" pitchFamily="34" charset="0"/>
                <a:cs typeface="Verdana" pitchFamily="34" charset="0"/>
              </a:rPr>
              <a:t>knowledge</a:t>
            </a:r>
            <a:r>
              <a:rPr lang="fr-BE" altLang="en-US" sz="1600" dirty="0" smtClean="0">
                <a:ea typeface="Verdana" pitchFamily="34" charset="0"/>
                <a:cs typeface="Verdana" pitchFamily="34" charset="0"/>
              </a:rPr>
              <a:t> about </a:t>
            </a:r>
            <a:r>
              <a:rPr lang="fr-BE" altLang="en-US" sz="1600" b="1" dirty="0" err="1" smtClean="0">
                <a:ea typeface="Verdana" pitchFamily="34" charset="0"/>
                <a:cs typeface="Verdana" pitchFamily="34" charset="0"/>
              </a:rPr>
              <a:t>European</a:t>
            </a:r>
            <a:r>
              <a:rPr lang="fr-BE" altLang="en-US" sz="1600" b="1" dirty="0" smtClean="0">
                <a:ea typeface="Verdana" pitchFamily="34" charset="0"/>
                <a:cs typeface="Verdana" pitchFamily="34" charset="0"/>
              </a:rPr>
              <a:t> </a:t>
            </a:r>
            <a:r>
              <a:rPr lang="fr-BE" altLang="en-US" sz="1600" b="1" dirty="0" err="1" smtClean="0">
                <a:ea typeface="Verdana" pitchFamily="34" charset="0"/>
                <a:cs typeface="Verdana" pitchFamily="34" charset="0"/>
              </a:rPr>
              <a:t>integration</a:t>
            </a:r>
            <a:r>
              <a:rPr lang="fr-BE" altLang="en-US" sz="1600" b="1" dirty="0" smtClean="0">
                <a:ea typeface="Verdana" pitchFamily="34" charset="0"/>
                <a:cs typeface="Verdana" pitchFamily="34" charset="0"/>
              </a:rPr>
              <a:t> by </a:t>
            </a:r>
            <a:r>
              <a:rPr lang="fr-BE" altLang="en-US" sz="1600" b="1" dirty="0" err="1" smtClean="0">
                <a:ea typeface="Verdana" pitchFamily="34" charset="0"/>
                <a:cs typeface="Verdana" pitchFamily="34" charset="0"/>
              </a:rPr>
              <a:t>promoting</a:t>
            </a:r>
            <a:r>
              <a:rPr lang="fr-BE" altLang="en-US" sz="1600" b="1" dirty="0" smtClean="0">
                <a:ea typeface="Verdana" pitchFamily="34" charset="0"/>
                <a:cs typeface="Verdana" pitchFamily="34" charset="0"/>
              </a:rPr>
              <a:t> </a:t>
            </a:r>
            <a:r>
              <a:rPr lang="fr-BE" altLang="en-US" sz="1600" b="1" dirty="0" err="1" smtClean="0">
                <a:ea typeface="Verdana" pitchFamily="34" charset="0"/>
                <a:cs typeface="Verdana" pitchFamily="34" charset="0"/>
              </a:rPr>
              <a:t>teaching</a:t>
            </a:r>
            <a:r>
              <a:rPr lang="fr-BE" altLang="en-US" sz="1600" dirty="0" smtClean="0">
                <a:ea typeface="Verdana" pitchFamily="34" charset="0"/>
                <a:cs typeface="Verdana" pitchFamily="34" charset="0"/>
              </a:rPr>
              <a:t>, </a:t>
            </a:r>
            <a:r>
              <a:rPr lang="fr-BE" altLang="en-US" sz="1600" b="1" dirty="0" err="1" smtClean="0">
                <a:ea typeface="Verdana" pitchFamily="34" charset="0"/>
                <a:cs typeface="Verdana" pitchFamily="34" charset="0"/>
              </a:rPr>
              <a:t>research</a:t>
            </a:r>
            <a:r>
              <a:rPr lang="fr-BE" altLang="en-US" sz="1600" b="1" dirty="0" smtClean="0">
                <a:ea typeface="Verdana" pitchFamily="34" charset="0"/>
                <a:cs typeface="Verdana" pitchFamily="34" charset="0"/>
              </a:rPr>
              <a:t> and </a:t>
            </a:r>
            <a:r>
              <a:rPr lang="fr-BE" altLang="en-US" sz="1600" b="1" dirty="0" err="1" smtClean="0">
                <a:ea typeface="Verdana" pitchFamily="34" charset="0"/>
                <a:cs typeface="Verdana" pitchFamily="34" charset="0"/>
              </a:rPr>
              <a:t>debate</a:t>
            </a:r>
            <a:r>
              <a:rPr lang="fr-BE" altLang="en-US" sz="1600" b="1" dirty="0" smtClean="0">
                <a:ea typeface="Verdana" pitchFamily="34" charset="0"/>
                <a:cs typeface="Verdana" pitchFamily="34" charset="0"/>
              </a:rPr>
              <a:t> </a:t>
            </a:r>
            <a:r>
              <a:rPr lang="fr-BE" altLang="en-US" sz="1600" dirty="0" smtClean="0">
                <a:ea typeface="Verdana" pitchFamily="34" charset="0"/>
                <a:cs typeface="Verdana" pitchFamily="34" charset="0"/>
              </a:rPr>
              <a:t>on the </a:t>
            </a:r>
            <a:r>
              <a:rPr lang="fr-BE" altLang="en-US" sz="1600" dirty="0" err="1" smtClean="0">
                <a:ea typeface="Verdana" pitchFamily="34" charset="0"/>
                <a:cs typeface="Verdana" pitchFamily="34" charset="0"/>
              </a:rPr>
              <a:t>history</a:t>
            </a:r>
            <a:r>
              <a:rPr lang="fr-BE" altLang="en-US" sz="1600" dirty="0" smtClean="0">
                <a:ea typeface="Verdana" pitchFamily="34" charset="0"/>
                <a:cs typeface="Verdana" pitchFamily="34" charset="0"/>
              </a:rPr>
              <a:t> , </a:t>
            </a:r>
            <a:r>
              <a:rPr lang="fr-BE" altLang="en-US" sz="1600" dirty="0" err="1" smtClean="0">
                <a:ea typeface="Verdana" pitchFamily="34" charset="0"/>
                <a:cs typeface="Verdana" pitchFamily="34" charset="0"/>
              </a:rPr>
              <a:t>politics</a:t>
            </a:r>
            <a:r>
              <a:rPr lang="fr-BE" altLang="en-US" sz="1600" dirty="0" smtClean="0">
                <a:ea typeface="Verdana" pitchFamily="34" charset="0"/>
                <a:cs typeface="Verdana" pitchFamily="34" charset="0"/>
              </a:rPr>
              <a:t>, </a:t>
            </a:r>
            <a:r>
              <a:rPr lang="fr-BE" altLang="en-US" sz="1600" dirty="0" err="1" smtClean="0">
                <a:ea typeface="Verdana" pitchFamily="34" charset="0"/>
                <a:cs typeface="Verdana" pitchFamily="34" charset="0"/>
              </a:rPr>
              <a:t>economics</a:t>
            </a:r>
            <a:r>
              <a:rPr lang="fr-BE" altLang="en-US" sz="1600" dirty="0" smtClean="0">
                <a:ea typeface="Verdana" pitchFamily="34" charset="0"/>
                <a:cs typeface="Verdana" pitchFamily="34" charset="0"/>
              </a:rPr>
              <a:t> and </a:t>
            </a:r>
            <a:r>
              <a:rPr lang="fr-BE" altLang="en-US" sz="1600" dirty="0" err="1" smtClean="0">
                <a:ea typeface="Verdana" pitchFamily="34" charset="0"/>
                <a:cs typeface="Verdana" pitchFamily="34" charset="0"/>
              </a:rPr>
              <a:t>law</a:t>
            </a:r>
            <a:r>
              <a:rPr lang="fr-BE" altLang="en-US" sz="1600" dirty="0" smtClean="0">
                <a:ea typeface="Verdana" pitchFamily="34" charset="0"/>
                <a:cs typeface="Verdana" pitchFamily="34" charset="0"/>
              </a:rPr>
              <a:t> of  the </a:t>
            </a:r>
            <a:r>
              <a:rPr lang="fr-BE" altLang="en-US" sz="1600" dirty="0" err="1" smtClean="0">
                <a:ea typeface="Verdana" pitchFamily="34" charset="0"/>
                <a:cs typeface="Verdana" pitchFamily="34" charset="0"/>
              </a:rPr>
              <a:t>European</a:t>
            </a:r>
            <a:r>
              <a:rPr lang="fr-BE" altLang="en-US" sz="1600" dirty="0" smtClean="0">
                <a:ea typeface="Verdana" pitchFamily="34" charset="0"/>
                <a:cs typeface="Verdana" pitchFamily="34" charset="0"/>
              </a:rPr>
              <a:t> Union and the </a:t>
            </a:r>
            <a:r>
              <a:rPr lang="fr-BE" altLang="en-US" sz="1600" dirty="0" err="1" smtClean="0">
                <a:ea typeface="Verdana" pitchFamily="34" charset="0"/>
                <a:cs typeface="Verdana" pitchFamily="34" charset="0"/>
              </a:rPr>
              <a:t>EU's</a:t>
            </a:r>
            <a:r>
              <a:rPr lang="fr-BE" altLang="en-US" sz="1600" dirty="0" smtClean="0">
                <a:ea typeface="Verdana" pitchFamily="34" charset="0"/>
                <a:cs typeface="Verdana" pitchFamily="34" charset="0"/>
              </a:rPr>
              <a:t> relations </a:t>
            </a:r>
            <a:r>
              <a:rPr lang="fr-BE" altLang="en-US" sz="1600" dirty="0" err="1" smtClean="0">
                <a:ea typeface="Verdana" pitchFamily="34" charset="0"/>
                <a:cs typeface="Verdana" pitchFamily="34" charset="0"/>
              </a:rPr>
              <a:t>with</a:t>
            </a:r>
            <a:r>
              <a:rPr lang="fr-BE" altLang="en-US" sz="1600" dirty="0" smtClean="0">
                <a:ea typeface="Verdana" pitchFamily="34" charset="0"/>
                <a:cs typeface="Verdana" pitchFamily="34" charset="0"/>
              </a:rPr>
              <a:t> </a:t>
            </a:r>
            <a:r>
              <a:rPr lang="fr-BE" altLang="en-US" sz="1600" dirty="0" err="1" smtClean="0">
                <a:ea typeface="Verdana" pitchFamily="34" charset="0"/>
                <a:cs typeface="Verdana" pitchFamily="34" charset="0"/>
              </a:rPr>
              <a:t>other</a:t>
            </a:r>
            <a:r>
              <a:rPr lang="fr-BE" altLang="en-US" sz="1600" dirty="0" smtClean="0">
                <a:ea typeface="Verdana" pitchFamily="34" charset="0"/>
                <a:cs typeface="Verdana" pitchFamily="34" charset="0"/>
              </a:rPr>
              <a:t> areas of the world;</a:t>
            </a:r>
          </a:p>
          <a:p>
            <a:pPr marL="171450" indent="-171450" algn="just" eaLnBrk="1" hangingPunct="1">
              <a:spcBef>
                <a:spcPts val="600"/>
              </a:spcBef>
              <a:spcAft>
                <a:spcPts val="600"/>
              </a:spcAft>
              <a:buFontTx/>
              <a:buChar char="-"/>
              <a:defRPr/>
            </a:pPr>
            <a:r>
              <a:rPr lang="en-GB" altLang="en-US" sz="1600" b="1" dirty="0" smtClean="0">
                <a:ea typeface="Verdana" pitchFamily="34" charset="0"/>
                <a:cs typeface="Verdana" pitchFamily="34" charset="0"/>
              </a:rPr>
              <a:t>Equip students and young professionals </a:t>
            </a:r>
            <a:r>
              <a:rPr lang="en-GB" altLang="en-US" sz="1600" dirty="0" smtClean="0">
                <a:ea typeface="Verdana" pitchFamily="34" charset="0"/>
                <a:cs typeface="Verdana" pitchFamily="34" charset="0"/>
              </a:rPr>
              <a:t>with </a:t>
            </a:r>
            <a:r>
              <a:rPr lang="en-GB" altLang="en-US" sz="1600" b="1" dirty="0" smtClean="0">
                <a:ea typeface="Verdana" pitchFamily="34" charset="0"/>
                <a:cs typeface="Verdana" pitchFamily="34" charset="0"/>
              </a:rPr>
              <a:t>knowledge of EU subjects relevant for their academic </a:t>
            </a:r>
            <a:r>
              <a:rPr lang="en-GB" altLang="en-US" sz="1600" dirty="0" smtClean="0">
                <a:ea typeface="Verdana" pitchFamily="34" charset="0"/>
                <a:cs typeface="Verdana" pitchFamily="34" charset="0"/>
              </a:rPr>
              <a:t>and professional lives and enhance their civic skills;</a:t>
            </a:r>
          </a:p>
          <a:p>
            <a:pPr marL="171450" indent="-171450" algn="just" eaLnBrk="1" hangingPunct="1">
              <a:spcBef>
                <a:spcPts val="600"/>
              </a:spcBef>
              <a:spcAft>
                <a:spcPts val="600"/>
              </a:spcAft>
              <a:buFontTx/>
              <a:buChar char="-"/>
              <a:defRPr/>
            </a:pPr>
            <a:r>
              <a:rPr lang="en-GB" altLang="en-US" sz="1600" b="1" dirty="0" smtClean="0">
                <a:ea typeface="Verdana" pitchFamily="34" charset="0"/>
                <a:cs typeface="Verdana" pitchFamily="34" charset="0"/>
              </a:rPr>
              <a:t>fostering the dialogue between the academic world and policy-makers;</a:t>
            </a:r>
          </a:p>
          <a:p>
            <a:pPr>
              <a:defRPr/>
            </a:pPr>
            <a:endParaRPr lang="en-GB" altLang="en-US" sz="1600" dirty="0" smtClean="0"/>
          </a:p>
        </p:txBody>
      </p:sp>
      <p:sp>
        <p:nvSpPr>
          <p:cNvPr id="19460" name="Slide Number Placeholder 3"/>
          <p:cNvSpPr>
            <a:spLocks noGrp="1"/>
          </p:cNvSpPr>
          <p:nvPr>
            <p:ph type="sldNum" sz="quarter" idx="5"/>
          </p:nvPr>
        </p:nvSpPr>
        <p:spPr>
          <a:noFill/>
          <a:ln>
            <a:miter lim="800000"/>
            <a:headEnd/>
            <a:tailEnd/>
          </a:ln>
        </p:spPr>
        <p:txBody>
          <a:bodyPr/>
          <a:lstStyle/>
          <a:p>
            <a:fld id="{F9DC9D31-296D-497B-B675-FA1B20EA883B}" type="slidenum">
              <a:rPr lang="en-GB" altLang="en-US" smtClean="0"/>
              <a:pPr/>
              <a:t>4</a:t>
            </a:fld>
            <a:endParaRPr lang="en-GB" alt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p:cNvSpPr>
            <a:spLocks noGrp="1" noRot="1" noChangeAspect="1" noTextEdit="1"/>
          </p:cNvSpPr>
          <p:nvPr>
            <p:ph type="sldImg"/>
          </p:nvPr>
        </p:nvSpPr>
        <p:spPr>
          <a:ln/>
        </p:spPr>
      </p:sp>
      <p:sp>
        <p:nvSpPr>
          <p:cNvPr id="3" name="Notes Placeholder 2"/>
          <p:cNvSpPr>
            <a:spLocks noGrp="1"/>
          </p:cNvSpPr>
          <p:nvPr>
            <p:ph type="body" idx="1"/>
          </p:nvPr>
        </p:nvSpPr>
        <p:spPr/>
        <p:txBody>
          <a:bodyPr/>
          <a:lstStyle/>
          <a:p>
            <a:pPr>
              <a:spcBef>
                <a:spcPct val="50000"/>
              </a:spcBef>
              <a:defRPr/>
            </a:pPr>
            <a:r>
              <a:rPr lang="fr-BE" dirty="0" smtClean="0">
                <a:solidFill>
                  <a:srgbClr val="336699"/>
                </a:solidFill>
                <a:sym typeface="Webdings" pitchFamily="18" charset="2"/>
              </a:rPr>
              <a:t>The Jean Monnet </a:t>
            </a:r>
            <a:r>
              <a:rPr lang="fr-BE" dirty="0" err="1" smtClean="0">
                <a:solidFill>
                  <a:srgbClr val="336699"/>
                </a:solidFill>
                <a:sym typeface="Webdings" pitchFamily="18" charset="2"/>
              </a:rPr>
              <a:t>Activities</a:t>
            </a:r>
            <a:r>
              <a:rPr lang="fr-BE" dirty="0" smtClean="0">
                <a:solidFill>
                  <a:srgbClr val="336699"/>
                </a:solidFill>
                <a:sym typeface="Webdings" pitchFamily="18" charset="2"/>
              </a:rPr>
              <a:t> </a:t>
            </a:r>
            <a:endParaRPr lang="en-GB" dirty="0" smtClean="0">
              <a:solidFill>
                <a:srgbClr val="336699"/>
              </a:solidFill>
              <a:sym typeface="Webdings" pitchFamily="18" charset="2"/>
            </a:endParaRPr>
          </a:p>
          <a:p>
            <a:pPr>
              <a:spcBef>
                <a:spcPct val="50000"/>
              </a:spcBef>
              <a:defRPr/>
            </a:pPr>
            <a:endParaRPr lang="en-GB" sz="1600" dirty="0" smtClean="0">
              <a:solidFill>
                <a:srgbClr val="336699"/>
              </a:solidFill>
              <a:sym typeface="Webdings" pitchFamily="18" charset="2"/>
            </a:endParaRPr>
          </a:p>
          <a:p>
            <a:pPr marL="228600" indent="-228600">
              <a:spcBef>
                <a:spcPct val="50000"/>
              </a:spcBef>
              <a:buFontTx/>
              <a:buAutoNum type="arabicPeriod"/>
              <a:defRPr/>
            </a:pPr>
            <a:r>
              <a:rPr lang="en-GB" sz="1600" b="1" dirty="0" smtClean="0">
                <a:solidFill>
                  <a:srgbClr val="336699"/>
                </a:solidFill>
                <a:sym typeface="Webdings" pitchFamily="18" charset="2"/>
              </a:rPr>
              <a:t>Promote Teaching and research on European </a:t>
            </a:r>
            <a:r>
              <a:rPr lang="en-GB" sz="1600" b="1" dirty="0" err="1" smtClean="0">
                <a:solidFill>
                  <a:srgbClr val="336699"/>
                </a:solidFill>
                <a:sym typeface="Webdings" pitchFamily="18" charset="2"/>
              </a:rPr>
              <a:t>integaration</a:t>
            </a:r>
            <a:r>
              <a:rPr lang="en-GB" sz="1600" b="1" dirty="0" smtClean="0">
                <a:solidFill>
                  <a:srgbClr val="336699"/>
                </a:solidFill>
                <a:sym typeface="Webdings" pitchFamily="18" charset="2"/>
              </a:rPr>
              <a:t> amongst specialists academics, learns and citizens around the world: </a:t>
            </a:r>
            <a:r>
              <a:rPr lang="en-GB" sz="1600" dirty="0" smtClean="0">
                <a:solidFill>
                  <a:srgbClr val="336699"/>
                </a:solidFill>
                <a:sym typeface="Webdings" pitchFamily="18" charset="2"/>
              </a:rPr>
              <a:t>they do this through the support of</a:t>
            </a:r>
            <a:endParaRPr lang="en-GB" sz="1600" b="1" i="1" dirty="0" smtClean="0">
              <a:solidFill>
                <a:srgbClr val="336699"/>
              </a:solidFill>
              <a:sym typeface="Webdings" pitchFamily="18" charset="2"/>
            </a:endParaRPr>
          </a:p>
          <a:p>
            <a:pPr>
              <a:spcBef>
                <a:spcPct val="50000"/>
              </a:spcBef>
              <a:defRPr/>
            </a:pPr>
            <a:r>
              <a:rPr lang="en-GB" sz="1600" i="1" dirty="0" smtClean="0">
                <a:solidFill>
                  <a:srgbClr val="336699"/>
                </a:solidFill>
                <a:sym typeface="Webdings" pitchFamily="18" charset="2"/>
              </a:rPr>
              <a:t>Jean Monnet Modules: </a:t>
            </a:r>
            <a:r>
              <a:rPr lang="en-GB" sz="1600" dirty="0" smtClean="0">
                <a:solidFill>
                  <a:srgbClr val="336699"/>
                </a:solidFill>
                <a:sym typeface="Webdings" pitchFamily="18" charset="2"/>
              </a:rPr>
              <a:t>which are short courses on European Integration of minimum 40 teaching hours per academic year, the maximum grant over 3 years, is EUR 30,0000</a:t>
            </a:r>
          </a:p>
          <a:p>
            <a:pPr marL="14474">
              <a:spcBef>
                <a:spcPct val="50000"/>
              </a:spcBef>
              <a:defRPr/>
            </a:pPr>
            <a:r>
              <a:rPr lang="en-GB" sz="1600" i="1" dirty="0" smtClean="0">
                <a:solidFill>
                  <a:srgbClr val="336699"/>
                </a:solidFill>
                <a:sym typeface="Webdings" pitchFamily="18" charset="2"/>
              </a:rPr>
              <a:t>Jean Monnet Chairs: </a:t>
            </a:r>
            <a:r>
              <a:rPr lang="en-GB" sz="1600" dirty="0" smtClean="0">
                <a:solidFill>
                  <a:srgbClr val="336699"/>
                </a:solidFill>
                <a:sym typeface="Webdings" pitchFamily="18" charset="2"/>
              </a:rPr>
              <a:t>are teaching posts with a specialisation in European Integration studies. Jean Monnet Chair holders teach minimum 90 hours per academic year; the maximum grant over 3 years is EUR 75,000</a:t>
            </a:r>
          </a:p>
          <a:p>
            <a:pPr marL="14474">
              <a:spcBef>
                <a:spcPct val="50000"/>
              </a:spcBef>
              <a:defRPr/>
            </a:pPr>
            <a:r>
              <a:rPr lang="en-GB" sz="1600" i="1" dirty="0" smtClean="0">
                <a:solidFill>
                  <a:srgbClr val="336699"/>
                </a:solidFill>
                <a:sym typeface="Webdings" pitchFamily="18" charset="2"/>
              </a:rPr>
              <a:t>Jean Monnet Centres of Excellence: are focal points of competence and knowledge on EU subjects. Led by a Jean Monnet Chair holder and a Canter of Excellence focusses the competences of high-level experts.</a:t>
            </a:r>
            <a:endParaRPr lang="en-GB" sz="1600" dirty="0" smtClean="0">
              <a:solidFill>
                <a:srgbClr val="336699"/>
              </a:solidFill>
              <a:sym typeface="Webdings" pitchFamily="18" charset="2"/>
            </a:endParaRPr>
          </a:p>
          <a:p>
            <a:pPr marL="14474">
              <a:spcBef>
                <a:spcPct val="50000"/>
              </a:spcBef>
              <a:defRPr/>
            </a:pPr>
            <a:r>
              <a:rPr lang="en-GB" sz="1600" b="1" dirty="0" smtClean="0">
                <a:solidFill>
                  <a:srgbClr val="336699"/>
                </a:solidFill>
                <a:sym typeface="Webdings" pitchFamily="18" charset="2"/>
              </a:rPr>
              <a:t>2.  Promote Policy debate and exchanges with the academic world between the academic world and policy-makers on EU policy priorities:  </a:t>
            </a:r>
            <a:r>
              <a:rPr lang="en-GB" sz="1600" dirty="0" smtClean="0">
                <a:solidFill>
                  <a:srgbClr val="336699"/>
                </a:solidFill>
                <a:sym typeface="Webdings" pitchFamily="18" charset="2"/>
              </a:rPr>
              <a:t>they do this through the support of</a:t>
            </a:r>
          </a:p>
          <a:p>
            <a:pPr marL="14474">
              <a:spcBef>
                <a:spcPct val="50000"/>
              </a:spcBef>
              <a:defRPr/>
            </a:pPr>
            <a:r>
              <a:rPr lang="en-GB" sz="1600" i="1" dirty="0" smtClean="0">
                <a:solidFill>
                  <a:srgbClr val="336699"/>
                </a:solidFill>
                <a:sym typeface="Webdings" pitchFamily="18" charset="2"/>
              </a:rPr>
              <a:t> Jean Monnet Networks: </a:t>
            </a:r>
            <a:r>
              <a:rPr lang="en-GB" sz="1600" dirty="0" smtClean="0">
                <a:solidFill>
                  <a:srgbClr val="336699"/>
                </a:solidFill>
                <a:sym typeface="Webdings" pitchFamily="18" charset="2"/>
              </a:rPr>
              <a:t>foster the creation and development of consortia of international players (HEIs, Centres of Excellence, individual experts </a:t>
            </a:r>
            <a:r>
              <a:rPr lang="en-GB" sz="1600" dirty="0" err="1" smtClean="0">
                <a:solidFill>
                  <a:srgbClr val="336699"/>
                </a:solidFill>
                <a:sym typeface="Webdings" pitchFamily="18" charset="2"/>
              </a:rPr>
              <a:t>etc</a:t>
            </a:r>
            <a:r>
              <a:rPr lang="en-GB" sz="1600" dirty="0" smtClean="0">
                <a:solidFill>
                  <a:srgbClr val="336699"/>
                </a:solidFill>
                <a:sym typeface="Webdings" pitchFamily="18" charset="2"/>
              </a:rPr>
              <a:t>) in the area of European Union studies. The duration  of the project is three years with a maximum amount of EUR 300,000; </a:t>
            </a:r>
            <a:r>
              <a:rPr lang="en-GB" altLang="en-US" sz="1600" dirty="0" smtClean="0"/>
              <a:t>For networks the applicant is the coordinator with 5 obligatory participating institutions</a:t>
            </a:r>
            <a:endParaRPr lang="en-GB" sz="1600" i="1" dirty="0" smtClean="0">
              <a:solidFill>
                <a:srgbClr val="336699"/>
              </a:solidFill>
              <a:sym typeface="Webdings" pitchFamily="18" charset="2"/>
            </a:endParaRPr>
          </a:p>
          <a:p>
            <a:pPr marL="14474">
              <a:spcBef>
                <a:spcPct val="50000"/>
              </a:spcBef>
              <a:defRPr/>
            </a:pPr>
            <a:r>
              <a:rPr lang="en-GB" sz="1600" i="1" dirty="0" smtClean="0">
                <a:solidFill>
                  <a:srgbClr val="336699"/>
                </a:solidFill>
                <a:sym typeface="Webdings" pitchFamily="18" charset="2"/>
              </a:rPr>
              <a:t> Jean Monnet Projects: </a:t>
            </a:r>
            <a:r>
              <a:rPr lang="en-GB" sz="1600" dirty="0" smtClean="0">
                <a:solidFill>
                  <a:srgbClr val="336699"/>
                </a:solidFill>
                <a:sym typeface="Webdings" pitchFamily="18" charset="2"/>
              </a:rPr>
              <a:t>support innovation, cross-</a:t>
            </a:r>
            <a:r>
              <a:rPr lang="en-GB" sz="1600" dirty="0" err="1" smtClean="0">
                <a:solidFill>
                  <a:srgbClr val="336699"/>
                </a:solidFill>
                <a:sym typeface="Webdings" pitchFamily="18" charset="2"/>
              </a:rPr>
              <a:t>fertilisiation</a:t>
            </a:r>
            <a:r>
              <a:rPr lang="en-GB" sz="1600" dirty="0" smtClean="0">
                <a:solidFill>
                  <a:srgbClr val="336699"/>
                </a:solidFill>
                <a:sym typeface="Webdings" pitchFamily="18" charset="2"/>
              </a:rPr>
              <a:t> and the spread of the European Union content. They may last between 12 and 24 months; the  maximums project grant is EUR 60,0</a:t>
            </a:r>
            <a:r>
              <a:rPr lang="en-GB" sz="1600" i="1" dirty="0" smtClean="0">
                <a:solidFill>
                  <a:srgbClr val="336699"/>
                </a:solidFill>
                <a:sym typeface="Webdings" pitchFamily="18" charset="2"/>
              </a:rPr>
              <a:t>00</a:t>
            </a:r>
            <a:endParaRPr lang="en-GB" sz="1600" dirty="0" smtClean="0">
              <a:solidFill>
                <a:srgbClr val="336699"/>
              </a:solidFill>
              <a:sym typeface="Webdings" pitchFamily="18" charset="2"/>
            </a:endParaRPr>
          </a:p>
          <a:p>
            <a:pPr marL="14474">
              <a:spcBef>
                <a:spcPct val="50000"/>
              </a:spcBef>
              <a:defRPr/>
            </a:pPr>
            <a:r>
              <a:rPr lang="en-GB" sz="1600" b="1" dirty="0" smtClean="0">
                <a:solidFill>
                  <a:srgbClr val="336699"/>
                </a:solidFill>
                <a:sym typeface="Webdings" pitchFamily="18" charset="2"/>
              </a:rPr>
              <a:t>3. Support  the activities of academic institutions or associations active in the field of European integration studies;</a:t>
            </a:r>
          </a:p>
          <a:p>
            <a:pPr marL="14474">
              <a:spcBef>
                <a:spcPct val="50000"/>
              </a:spcBef>
              <a:defRPr/>
            </a:pPr>
            <a:r>
              <a:rPr lang="en-GB" sz="1600" b="1" dirty="0" smtClean="0">
                <a:solidFill>
                  <a:srgbClr val="336699"/>
                </a:solidFill>
                <a:sym typeface="Webdings" pitchFamily="18" charset="2"/>
              </a:rPr>
              <a:t> </a:t>
            </a:r>
            <a:r>
              <a:rPr lang="en-GB" sz="1600" i="1" dirty="0" smtClean="0">
                <a:solidFill>
                  <a:srgbClr val="336699"/>
                </a:solidFill>
                <a:sym typeface="Webdings" pitchFamily="18" charset="2"/>
              </a:rPr>
              <a:t>Jean Monnet support to Institutions and Associations: </a:t>
            </a:r>
            <a:r>
              <a:rPr lang="en-GB" sz="1600" dirty="0" smtClean="0">
                <a:solidFill>
                  <a:srgbClr val="336699"/>
                </a:solidFill>
                <a:sym typeface="Webdings" pitchFamily="18" charset="2"/>
              </a:rPr>
              <a:t>enhances teaching and activities on EU subjects at postgraduate level and for other relevant stakeholders; </a:t>
            </a:r>
            <a:endParaRPr lang="en-GB" sz="1600" i="1" dirty="0" smtClean="0">
              <a:solidFill>
                <a:srgbClr val="336699"/>
              </a:solidFill>
              <a:sym typeface="Webdings" pitchFamily="18" charset="2"/>
            </a:endParaRPr>
          </a:p>
          <a:p>
            <a:pPr marL="14474">
              <a:spcBef>
                <a:spcPct val="50000"/>
              </a:spcBef>
              <a:defRPr/>
            </a:pPr>
            <a:r>
              <a:rPr lang="en-GB" sz="1600" i="1" dirty="0" smtClean="0">
                <a:solidFill>
                  <a:srgbClr val="336699"/>
                </a:solidFill>
                <a:sym typeface="Webdings" pitchFamily="18" charset="2"/>
              </a:rPr>
              <a:t>There is a </a:t>
            </a:r>
            <a:r>
              <a:rPr lang="en-GB" sz="1600" i="1" dirty="0" err="1" smtClean="0">
                <a:solidFill>
                  <a:srgbClr val="336699"/>
                </a:solidFill>
                <a:sym typeface="Webdings" pitchFamily="18" charset="2"/>
              </a:rPr>
              <a:t>flate</a:t>
            </a:r>
            <a:r>
              <a:rPr lang="en-GB" sz="1600" i="1" dirty="0" smtClean="0">
                <a:solidFill>
                  <a:srgbClr val="336699"/>
                </a:solidFill>
                <a:sym typeface="Webdings" pitchFamily="18" charset="2"/>
              </a:rPr>
              <a:t> rate financing system for Chairs, Modules and  'Projects'</a:t>
            </a:r>
            <a:endParaRPr lang="en-GB" sz="1600" i="1" dirty="0">
              <a:solidFill>
                <a:srgbClr val="336699"/>
              </a:solidFill>
            </a:endParaRPr>
          </a:p>
        </p:txBody>
      </p:sp>
      <p:sp>
        <p:nvSpPr>
          <p:cNvPr id="20484" name="Slide Number Placeholder 3"/>
          <p:cNvSpPr>
            <a:spLocks noGrp="1"/>
          </p:cNvSpPr>
          <p:nvPr>
            <p:ph type="sldNum" sz="quarter" idx="5"/>
          </p:nvPr>
        </p:nvSpPr>
        <p:spPr>
          <a:noFill/>
          <a:ln>
            <a:miter lim="800000"/>
            <a:headEnd/>
            <a:tailEnd/>
          </a:ln>
        </p:spPr>
        <p:txBody>
          <a:bodyPr/>
          <a:lstStyle/>
          <a:p>
            <a:fld id="{1F60DD0D-3516-4760-A6CF-B4437A255E24}" type="slidenum">
              <a:rPr lang="en-GB" altLang="en-US" smtClean="0"/>
              <a:pPr/>
              <a:t>5</a:t>
            </a:fld>
            <a:endParaRPr lang="en-GB" alt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ln/>
        </p:spPr>
      </p:sp>
      <p:sp>
        <p:nvSpPr>
          <p:cNvPr id="21507" name="Notes Placeholder 2"/>
          <p:cNvSpPr>
            <a:spLocks noGrp="1"/>
          </p:cNvSpPr>
          <p:nvPr>
            <p:ph type="body" idx="1"/>
          </p:nvPr>
        </p:nvSpPr>
        <p:spPr>
          <a:noFill/>
        </p:spPr>
        <p:txBody>
          <a:bodyPr/>
          <a:lstStyle/>
          <a:p>
            <a:r>
              <a:rPr lang="fr-BE" altLang="en-US" sz="1600" smtClean="0"/>
              <a:t>The Jean Monnet Activities under Erasmus + have some new focus on</a:t>
            </a:r>
          </a:p>
          <a:p>
            <a:endParaRPr lang="fr-BE" altLang="en-US" sz="1600" b="1" smtClean="0"/>
          </a:p>
          <a:p>
            <a:pPr algn="just">
              <a:spcAft>
                <a:spcPct val="50000"/>
              </a:spcAft>
              <a:buClr>
                <a:srgbClr val="000000"/>
              </a:buClr>
            </a:pPr>
            <a:r>
              <a:rPr lang="en-GB" altLang="en-US" sz="1600" smtClean="0"/>
              <a:t>Diversification and mainstreaming of EU-related subjects throughout the curricula</a:t>
            </a:r>
          </a:p>
          <a:p>
            <a:pPr algn="just">
              <a:spcAft>
                <a:spcPct val="50000"/>
              </a:spcAft>
              <a:buClr>
                <a:srgbClr val="000000"/>
              </a:buClr>
            </a:pPr>
            <a:endParaRPr lang="en-GB" altLang="en-US" sz="1600" smtClean="0"/>
          </a:p>
          <a:p>
            <a:pPr algn="just">
              <a:spcAft>
                <a:spcPct val="50000"/>
              </a:spcAft>
              <a:buClr>
                <a:srgbClr val="000000"/>
              </a:buClr>
            </a:pPr>
            <a:r>
              <a:rPr lang="en-GB" altLang="en-US" sz="1600" smtClean="0"/>
              <a:t>- A more balanced geographical scope</a:t>
            </a:r>
          </a:p>
          <a:p>
            <a:pPr algn="just">
              <a:spcAft>
                <a:spcPct val="50000"/>
              </a:spcAft>
              <a:buClr>
                <a:srgbClr val="000000"/>
              </a:buClr>
            </a:pPr>
            <a:r>
              <a:rPr lang="en-GB" altLang="en-US" sz="1600" smtClean="0"/>
              <a:t>- Participation of a new young generation of teachers</a:t>
            </a:r>
          </a:p>
          <a:p>
            <a:pPr algn="just">
              <a:spcAft>
                <a:spcPct val="50000"/>
              </a:spcAft>
              <a:buClr>
                <a:srgbClr val="000000"/>
              </a:buClr>
            </a:pPr>
            <a:r>
              <a:rPr lang="en-GB" altLang="en-US" sz="1600" smtClean="0"/>
              <a:t>- Academic contribution to Europe 2020 strategy</a:t>
            </a:r>
          </a:p>
        </p:txBody>
      </p:sp>
      <p:sp>
        <p:nvSpPr>
          <p:cNvPr id="21508" name="Slide Number Placeholder 3"/>
          <p:cNvSpPr>
            <a:spLocks noGrp="1"/>
          </p:cNvSpPr>
          <p:nvPr>
            <p:ph type="sldNum" sz="quarter" idx="5"/>
          </p:nvPr>
        </p:nvSpPr>
        <p:spPr>
          <a:noFill/>
          <a:ln>
            <a:miter lim="800000"/>
            <a:headEnd/>
            <a:tailEnd/>
          </a:ln>
        </p:spPr>
        <p:txBody>
          <a:bodyPr/>
          <a:lstStyle/>
          <a:p>
            <a:fld id="{6507EE17-011F-4D3F-A977-C466EC41D33A}" type="slidenum">
              <a:rPr lang="en-GB" altLang="en-US" smtClean="0"/>
              <a:pPr/>
              <a:t>6</a:t>
            </a:fld>
            <a:endParaRPr lang="en-GB" alt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Image Placeholder 1"/>
          <p:cNvSpPr>
            <a:spLocks noGrp="1" noRot="1" noChangeAspect="1" noTextEdit="1"/>
          </p:cNvSpPr>
          <p:nvPr>
            <p:ph type="sldImg"/>
          </p:nvPr>
        </p:nvSpPr>
        <p:spPr>
          <a:ln/>
        </p:spPr>
      </p:sp>
      <p:sp>
        <p:nvSpPr>
          <p:cNvPr id="22531" name="Notes Placeholder 2"/>
          <p:cNvSpPr>
            <a:spLocks noGrp="1"/>
          </p:cNvSpPr>
          <p:nvPr>
            <p:ph type="body" idx="1"/>
          </p:nvPr>
        </p:nvSpPr>
        <p:spPr>
          <a:noFill/>
        </p:spPr>
        <p:txBody>
          <a:bodyPr/>
          <a:lstStyle/>
          <a:p>
            <a:r>
              <a:rPr lang="en-GB" altLang="en-US" sz="1600" smtClean="0"/>
              <a:t>How can you apply for a Jean Monnet Activity?</a:t>
            </a:r>
          </a:p>
          <a:p>
            <a:r>
              <a:rPr lang="en-GB" altLang="en-US" sz="1600" smtClean="0"/>
              <a:t>Via an </a:t>
            </a:r>
            <a:r>
              <a:rPr lang="en-GB" altLang="en-US" sz="1600" b="1" smtClean="0"/>
              <a:t>annual Call for Proposals</a:t>
            </a:r>
            <a:r>
              <a:rPr lang="en-GB" altLang="en-US" sz="1600" smtClean="0"/>
              <a:t>;</a:t>
            </a:r>
          </a:p>
          <a:p>
            <a:r>
              <a:rPr lang="en-GB" altLang="en-US" sz="1600" smtClean="0"/>
              <a:t>Applications are submitted </a:t>
            </a:r>
            <a:r>
              <a:rPr lang="en-GB" altLang="en-US" sz="1600" b="1" smtClean="0"/>
              <a:t>directly</a:t>
            </a:r>
            <a:r>
              <a:rPr lang="en-GB" altLang="en-US" sz="1600" smtClean="0"/>
              <a:t> by the applicant institution to the Executive Agency</a:t>
            </a:r>
          </a:p>
          <a:p>
            <a:r>
              <a:rPr lang="fr-BE" altLang="en-US" sz="1600" smtClean="0"/>
              <a:t>Applicantions may come </a:t>
            </a:r>
            <a:r>
              <a:rPr lang="fr-BE" altLang="en-US" sz="1600" b="1" smtClean="0"/>
              <a:t>from a higher education institution </a:t>
            </a:r>
            <a:r>
              <a:rPr lang="fr-BE" altLang="en-US" sz="1600" smtClean="0"/>
              <a:t>established in any country of the world</a:t>
            </a:r>
            <a:r>
              <a:rPr lang="fr-BE" altLang="en-US" sz="1600" b="1" smtClean="0"/>
              <a:t>. </a:t>
            </a:r>
          </a:p>
          <a:p>
            <a:r>
              <a:rPr lang="fr-BE" altLang="en-US" sz="1600" smtClean="0"/>
              <a:t>There is </a:t>
            </a:r>
            <a:r>
              <a:rPr lang="fr-BE" altLang="en-US" sz="1600" b="1" smtClean="0"/>
              <a:t>only one applicant institution </a:t>
            </a:r>
            <a:r>
              <a:rPr lang="fr-BE" altLang="en-US" sz="1600" smtClean="0"/>
              <a:t>required </a:t>
            </a:r>
          </a:p>
          <a:p>
            <a:r>
              <a:rPr lang="fr-BE" altLang="en-US" sz="1600" smtClean="0"/>
              <a:t>The proposals are assessed by </a:t>
            </a:r>
            <a:r>
              <a:rPr lang="fr-BE" altLang="en-US" sz="1600" b="1" smtClean="0"/>
              <a:t>external experts, based on the award criteria</a:t>
            </a:r>
          </a:p>
          <a:p>
            <a:endParaRPr lang="fr-BE" altLang="en-US" smtClean="0"/>
          </a:p>
        </p:txBody>
      </p:sp>
      <p:sp>
        <p:nvSpPr>
          <p:cNvPr id="22532" name="Slide Number Placeholder 3"/>
          <p:cNvSpPr>
            <a:spLocks noGrp="1"/>
          </p:cNvSpPr>
          <p:nvPr>
            <p:ph type="sldNum" sz="quarter" idx="5"/>
          </p:nvPr>
        </p:nvSpPr>
        <p:spPr>
          <a:noFill/>
          <a:ln>
            <a:miter lim="800000"/>
            <a:headEnd/>
            <a:tailEnd/>
          </a:ln>
        </p:spPr>
        <p:txBody>
          <a:bodyPr/>
          <a:lstStyle/>
          <a:p>
            <a:fld id="{CF334158-2015-429A-B3F3-E5B6884E516A}" type="slidenum">
              <a:rPr lang="en-GB" altLang="en-US" smtClean="0"/>
              <a:pPr/>
              <a:t>7</a:t>
            </a:fld>
            <a:endParaRPr lang="en-GB" alt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p:cNvSpPr>
            <a:spLocks noGrp="1" noRot="1" noChangeAspect="1" noTextEdit="1"/>
          </p:cNvSpPr>
          <p:nvPr>
            <p:ph type="sldImg"/>
          </p:nvPr>
        </p:nvSpPr>
        <p:spPr>
          <a:ln/>
        </p:spPr>
      </p:sp>
      <p:sp>
        <p:nvSpPr>
          <p:cNvPr id="23555" name="Notes Placeholder 2"/>
          <p:cNvSpPr>
            <a:spLocks noGrp="1"/>
          </p:cNvSpPr>
          <p:nvPr>
            <p:ph type="body" idx="1"/>
          </p:nvPr>
        </p:nvSpPr>
        <p:spPr>
          <a:noFill/>
        </p:spPr>
        <p:txBody>
          <a:bodyPr/>
          <a:lstStyle/>
          <a:p>
            <a:r>
              <a:rPr lang="en-GB" altLang="fr-FR" sz="1600" smtClean="0"/>
              <a:t>The </a:t>
            </a:r>
            <a:r>
              <a:rPr lang="en-GB" altLang="fr-FR" sz="1600" b="1" smtClean="0"/>
              <a:t>next Call Jean </a:t>
            </a:r>
            <a:r>
              <a:rPr lang="en-GB" altLang="fr-FR" sz="1600" smtClean="0"/>
              <a:t>Monnet Activities is foreseen to </a:t>
            </a:r>
            <a:r>
              <a:rPr lang="en-GB" altLang="fr-FR" sz="1600" b="1" smtClean="0"/>
              <a:t>be published in OCT/NOV</a:t>
            </a:r>
            <a:endParaRPr lang="en-GB" altLang="fr-FR" sz="1600" smtClean="0"/>
          </a:p>
          <a:p>
            <a:r>
              <a:rPr lang="en-GB" altLang="fr-FR" sz="1600" smtClean="0"/>
              <a:t>The </a:t>
            </a:r>
            <a:r>
              <a:rPr lang="en-GB" altLang="fr-FR" sz="1600" b="1" smtClean="0"/>
              <a:t>proposed deadline is end of February 2015</a:t>
            </a:r>
            <a:endParaRPr lang="en-GB" altLang="fr-FR" sz="1600" smtClean="0"/>
          </a:p>
          <a:p>
            <a:r>
              <a:rPr lang="en-GB" altLang="fr-FR" sz="1600" smtClean="0"/>
              <a:t>The budget foreseen in the Work programme 2015  is  around </a:t>
            </a:r>
            <a:r>
              <a:rPr lang="en-GB" altLang="fr-FR" sz="1600" b="1" smtClean="0"/>
              <a:t>11,5 million Euros </a:t>
            </a:r>
            <a:r>
              <a:rPr lang="en-GB" altLang="fr-FR" sz="1600" smtClean="0"/>
              <a:t>and </a:t>
            </a:r>
          </a:p>
          <a:p>
            <a:r>
              <a:rPr lang="en-GB" altLang="fr-FR" sz="1600" b="1" smtClean="0"/>
              <a:t>1,3 million Euro </a:t>
            </a:r>
            <a:r>
              <a:rPr lang="en-GB" altLang="fr-FR" sz="1600" smtClean="0"/>
              <a:t>window for some PI countries (for the time being: Russia, Mexico and Brazil)</a:t>
            </a:r>
          </a:p>
          <a:p>
            <a:r>
              <a:rPr lang="en-GB" altLang="fr-FR" sz="1600" smtClean="0"/>
              <a:t>There are </a:t>
            </a:r>
            <a:r>
              <a:rPr lang="en-GB" altLang="fr-FR" sz="1600" b="1" smtClean="0"/>
              <a:t>no major changes in the Programme Guide </a:t>
            </a:r>
            <a:r>
              <a:rPr lang="en-GB" altLang="fr-FR" sz="1600" smtClean="0"/>
              <a:t>and </a:t>
            </a:r>
            <a:r>
              <a:rPr lang="en-GB" altLang="fr-FR" sz="1600" b="1" smtClean="0"/>
              <a:t>regarding the Application Procedure</a:t>
            </a:r>
            <a:endParaRPr lang="en-GB" altLang="fr-FR" sz="1600" smtClean="0"/>
          </a:p>
          <a:p>
            <a:r>
              <a:rPr lang="en-GB" altLang="fr-FR" sz="1600" smtClean="0"/>
              <a:t>The </a:t>
            </a:r>
            <a:r>
              <a:rPr lang="en-GB" altLang="fr-FR" sz="1600" b="1" smtClean="0"/>
              <a:t>Starting date </a:t>
            </a:r>
            <a:r>
              <a:rPr lang="en-GB" altLang="fr-FR" sz="1600" smtClean="0"/>
              <a:t>of the projects remain the </a:t>
            </a:r>
            <a:r>
              <a:rPr lang="en-GB" altLang="fr-FR" sz="1600" b="1" smtClean="0"/>
              <a:t>01/09/2015</a:t>
            </a:r>
          </a:p>
        </p:txBody>
      </p:sp>
      <p:sp>
        <p:nvSpPr>
          <p:cNvPr id="23556" name="Slide Number Placeholder 3"/>
          <p:cNvSpPr>
            <a:spLocks noGrp="1"/>
          </p:cNvSpPr>
          <p:nvPr>
            <p:ph type="sldNum" sz="quarter" idx="5"/>
          </p:nvPr>
        </p:nvSpPr>
        <p:spPr>
          <a:noFill/>
          <a:ln>
            <a:miter lim="800000"/>
            <a:headEnd/>
            <a:tailEnd/>
          </a:ln>
        </p:spPr>
        <p:txBody>
          <a:bodyPr/>
          <a:lstStyle/>
          <a:p>
            <a:fld id="{D9D4A561-B962-409D-8520-A9A42619421E}" type="slidenum">
              <a:rPr lang="en-GB" altLang="fr-FR" smtClean="0"/>
              <a:pPr/>
              <a:t>8</a:t>
            </a:fld>
            <a:endParaRPr lang="en-GB" altLang="fr-FR"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a:ln/>
        </p:spPr>
      </p:sp>
      <p:sp>
        <p:nvSpPr>
          <p:cNvPr id="24579" name="Notes Placeholder 2"/>
          <p:cNvSpPr>
            <a:spLocks noGrp="1"/>
          </p:cNvSpPr>
          <p:nvPr>
            <p:ph type="body" idx="1"/>
          </p:nvPr>
        </p:nvSpPr>
        <p:spPr>
          <a:noFill/>
        </p:spPr>
        <p:txBody>
          <a:bodyPr/>
          <a:lstStyle/>
          <a:p>
            <a:r>
              <a:rPr lang="en-GB" altLang="fr-FR" sz="1600" smtClean="0"/>
              <a:t>More detailed information regarding the next call Jean Monnet will be available soon, on the webpage of the Executive Agency.</a:t>
            </a:r>
          </a:p>
          <a:p>
            <a:endParaRPr lang="en-GB" altLang="fr-FR" sz="1600" smtClean="0"/>
          </a:p>
          <a:p>
            <a:r>
              <a:rPr lang="en-GB" altLang="fr-FR" sz="1600" smtClean="0"/>
              <a:t>Thank you for your attention.</a:t>
            </a:r>
          </a:p>
        </p:txBody>
      </p:sp>
      <p:sp>
        <p:nvSpPr>
          <p:cNvPr id="24580" name="Slide Number Placeholder 3"/>
          <p:cNvSpPr>
            <a:spLocks noGrp="1"/>
          </p:cNvSpPr>
          <p:nvPr>
            <p:ph type="sldNum" sz="quarter" idx="5"/>
          </p:nvPr>
        </p:nvSpPr>
        <p:spPr>
          <a:noFill/>
          <a:ln>
            <a:miter lim="800000"/>
            <a:headEnd/>
            <a:tailEnd/>
          </a:ln>
        </p:spPr>
        <p:txBody>
          <a:bodyPr/>
          <a:lstStyle/>
          <a:p>
            <a:fld id="{DF77E231-8754-4C50-8892-F44BB040F8BC}" type="slidenum">
              <a:rPr lang="en-GB" altLang="fr-FR" smtClean="0"/>
              <a:pPr/>
              <a:t>9</a:t>
            </a:fld>
            <a:endParaRPr lang="en-GB" altLang="fr-FR" smtClean="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7"/>
          <p:cNvPicPr>
            <a:picLocks noChangeAspect="1"/>
          </p:cNvPicPr>
          <p:nvPr/>
        </p:nvPicPr>
        <p:blipFill>
          <a:blip r:embed="rId2" cstate="print"/>
          <a:srcRect/>
          <a:stretch>
            <a:fillRect/>
          </a:stretch>
        </p:blipFill>
        <p:spPr bwMode="auto">
          <a:xfrm>
            <a:off x="0" y="7938"/>
            <a:ext cx="9144000" cy="6850062"/>
          </a:xfrm>
          <a:prstGeom prst="rect">
            <a:avLst/>
          </a:prstGeom>
          <a:noFill/>
          <a:ln w="9525">
            <a:noFill/>
            <a:miter lim="800000"/>
            <a:headEnd/>
            <a:tailEnd/>
          </a:ln>
        </p:spPr>
      </p:pic>
      <p:sp>
        <p:nvSpPr>
          <p:cNvPr id="3076" name="Rectangle 4"/>
          <p:cNvSpPr>
            <a:spLocks noGrp="1" noChangeArrowheads="1"/>
          </p:cNvSpPr>
          <p:nvPr>
            <p:ph type="ctrTitle"/>
          </p:nvPr>
        </p:nvSpPr>
        <p:spPr>
          <a:xfrm>
            <a:off x="3995738" y="2565400"/>
            <a:ext cx="5040312" cy="790575"/>
          </a:xfrm>
        </p:spPr>
        <p:txBody>
          <a:bodyPr/>
          <a:lstStyle>
            <a:lvl1pPr marL="3175">
              <a:defRPr sz="7600">
                <a:solidFill>
                  <a:srgbClr val="FFD624"/>
                </a:solidFill>
              </a:defRPr>
            </a:lvl1pPr>
          </a:lstStyle>
          <a:p>
            <a:pPr lvl="0"/>
            <a:r>
              <a:rPr lang="en-US" altLang="en-US" noProof="0" smtClean="0"/>
              <a:t>Click to edit Master title style</a:t>
            </a:r>
            <a:endParaRPr lang="en-GB" altLang="en-US" noProof="0" smtClean="0"/>
          </a:p>
        </p:txBody>
      </p:sp>
      <p:sp>
        <p:nvSpPr>
          <p:cNvPr id="3077" name="Rectangle 5"/>
          <p:cNvSpPr>
            <a:spLocks noGrp="1" noChangeArrowheads="1"/>
          </p:cNvSpPr>
          <p:nvPr>
            <p:ph type="subTitle" idx="1"/>
          </p:nvPr>
        </p:nvSpPr>
        <p:spPr>
          <a:xfrm>
            <a:off x="611188" y="3716338"/>
            <a:ext cx="8532812" cy="1728787"/>
          </a:xfrm>
        </p:spPr>
        <p:txBody>
          <a:bodyPr/>
          <a:lstStyle>
            <a:lvl1pPr marL="0" indent="0">
              <a:buFontTx/>
              <a:buNone/>
              <a:defRPr sz="3000" b="1" i="0" baseline="0">
                <a:solidFill>
                  <a:srgbClr val="014493"/>
                </a:solidFill>
              </a:defRPr>
            </a:lvl1pPr>
          </a:lstStyle>
          <a:p>
            <a:pPr lvl="0"/>
            <a:r>
              <a:rPr lang="en-US" altLang="en-US" noProof="0" smtClean="0"/>
              <a:t>Click to edit Master subtitle style</a:t>
            </a:r>
            <a:endParaRPr lang="en-GB" altLang="en-US" noProof="0" dirty="0" smtClean="0"/>
          </a:p>
        </p:txBody>
      </p:sp>
      <p:sp>
        <p:nvSpPr>
          <p:cNvPr id="5" name="Rectangle 6"/>
          <p:cNvSpPr>
            <a:spLocks noGrp="1" noChangeArrowheads="1"/>
          </p:cNvSpPr>
          <p:nvPr>
            <p:ph type="dt" sz="half" idx="10"/>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1200" b="1">
                <a:solidFill>
                  <a:schemeClr val="bg1"/>
                </a:solidFill>
                <a:latin typeface="+mn-lt"/>
              </a:defRPr>
            </a:lvl1pPr>
          </a:lstStyle>
          <a:p>
            <a:pPr>
              <a:defRPr/>
            </a:pPr>
            <a:endParaRPr lang="en-GB"/>
          </a:p>
        </p:txBody>
      </p:sp>
      <p:sp>
        <p:nvSpPr>
          <p:cNvPr id="6" name="Rectangle 7"/>
          <p:cNvSpPr>
            <a:spLocks noGrp="1" noChangeArrowheads="1"/>
          </p:cNvSpPr>
          <p:nvPr>
            <p:ph type="ftr" sz="quarter" idx="11"/>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solidFill>
                  <a:schemeClr val="bg1"/>
                </a:solidFill>
                <a:latin typeface="+mn-lt"/>
              </a:defRPr>
            </a:lvl1pPr>
          </a:lstStyle>
          <a:p>
            <a:pPr>
              <a:defRPr/>
            </a:pPr>
            <a:endParaRPr lang="en-US"/>
          </a:p>
        </p:txBody>
      </p:sp>
      <p:sp>
        <p:nvSpPr>
          <p:cNvPr id="7" name="Rectangle 8"/>
          <p:cNvSpPr>
            <a:spLocks noGrp="1" noChangeArrowheads="1"/>
          </p:cNvSpPr>
          <p:nvPr>
            <p:ph type="sldNum" sz="quarter" idx="12"/>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solidFill>
                  <a:schemeClr val="bg1"/>
                </a:solidFill>
                <a:latin typeface="+mn-lt"/>
              </a:defRPr>
            </a:lvl1pPr>
          </a:lstStyle>
          <a:p>
            <a:pPr>
              <a:defRPr/>
            </a:pPr>
            <a:fld id="{8FFEBB43-C018-4715-91BC-7652C52F6623}" type="slidenum">
              <a:rPr lang="en-GB"/>
              <a:pPr>
                <a:defRPr/>
              </a:pPr>
              <a:t>‹#›</a:t>
            </a:fld>
            <a:endParaRPr lang="en-GB"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lvl1pPr>
          </a:lstStyle>
          <a:p>
            <a:pPr>
              <a:defRPr/>
            </a:pPr>
            <a:endParaRPr lang="en-GB"/>
          </a:p>
        </p:txBody>
      </p:sp>
      <p:sp>
        <p:nvSpPr>
          <p:cNvPr id="5" name="Rectangle 5"/>
          <p:cNvSpPr>
            <a:spLocks noGrp="1" noChangeArrowheads="1"/>
          </p:cNvSpPr>
          <p:nvPr>
            <p:ph type="ftr" sz="quarter" idx="11"/>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lvl1pPr>
          </a:lstStyle>
          <a:p>
            <a:pPr>
              <a:defRPr/>
            </a:pPr>
            <a:endParaRPr lang="en-GB"/>
          </a:p>
        </p:txBody>
      </p:sp>
      <p:sp>
        <p:nvSpPr>
          <p:cNvPr id="6" name="Rectangle 6"/>
          <p:cNvSpPr>
            <a:spLocks noGrp="1" noChangeArrowheads="1"/>
          </p:cNvSpPr>
          <p:nvPr>
            <p:ph type="sldNum" sz="quarter" idx="12"/>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lvl1pPr>
          </a:lstStyle>
          <a:p>
            <a:pPr>
              <a:defRPr/>
            </a:pPr>
            <a:fld id="{6F66133C-2A82-4465-90C2-8CCE93B247A1}" type="slidenum">
              <a:rPr lang="en-GB"/>
              <a:pPr>
                <a:defRPr/>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15113" y="1339850"/>
            <a:ext cx="2071687" cy="46815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395288" y="1339850"/>
            <a:ext cx="6067425" cy="46815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lvl1pPr>
          </a:lstStyle>
          <a:p>
            <a:pPr>
              <a:defRPr/>
            </a:pPr>
            <a:endParaRPr lang="en-GB"/>
          </a:p>
        </p:txBody>
      </p:sp>
      <p:sp>
        <p:nvSpPr>
          <p:cNvPr id="5" name="Rectangle 5"/>
          <p:cNvSpPr>
            <a:spLocks noGrp="1" noChangeArrowheads="1"/>
          </p:cNvSpPr>
          <p:nvPr>
            <p:ph type="ftr" sz="quarter" idx="11"/>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lvl1pPr>
          </a:lstStyle>
          <a:p>
            <a:pPr>
              <a:defRPr/>
            </a:pPr>
            <a:endParaRPr lang="en-GB"/>
          </a:p>
        </p:txBody>
      </p:sp>
      <p:sp>
        <p:nvSpPr>
          <p:cNvPr id="6" name="Rectangle 6"/>
          <p:cNvSpPr>
            <a:spLocks noGrp="1" noChangeArrowheads="1"/>
          </p:cNvSpPr>
          <p:nvPr>
            <p:ph type="sldNum" sz="quarter" idx="12"/>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lvl1pPr>
          </a:lstStyle>
          <a:p>
            <a:pPr>
              <a:defRPr/>
            </a:pPr>
            <a:fld id="{5BAF1DDD-DCBF-468E-9BFF-17B3AC6254A7}" type="slidenum">
              <a:rPr lang="en-GB"/>
              <a:pPr>
                <a:defRPr/>
              </a:pPr>
              <a:t>‹#›</a:t>
            </a:fld>
            <a:endParaRPr lang="en-GB"/>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_Title and Content">
    <p:spTree>
      <p:nvGrpSpPr>
        <p:cNvPr id="1" name=""/>
        <p:cNvGrpSpPr/>
        <p:nvPr/>
      </p:nvGrpSpPr>
      <p:grpSpPr>
        <a:xfrm>
          <a:off x="0" y="0"/>
          <a:ext cx="0" cy="0"/>
          <a:chOff x="0" y="0"/>
          <a:chExt cx="0" cy="0"/>
        </a:xfrm>
      </p:grpSpPr>
      <p:sp>
        <p:nvSpPr>
          <p:cNvPr id="4" name="Rectangle 7"/>
          <p:cNvSpPr/>
          <p:nvPr userDrawn="1"/>
        </p:nvSpPr>
        <p:spPr>
          <a:xfrm>
            <a:off x="4284663" y="6308725"/>
            <a:ext cx="647700" cy="538163"/>
          </a:xfrm>
          <a:prstGeom prst="rect">
            <a:avLst/>
          </a:prstGeom>
          <a:solidFill>
            <a:srgbClr val="009EC7"/>
          </a:solidFill>
          <a:ln>
            <a:noFill/>
          </a:ln>
        </p:spPr>
        <p:style>
          <a:lnRef idx="1">
            <a:schemeClr val="accent1"/>
          </a:lnRef>
          <a:fillRef idx="3">
            <a:schemeClr val="accent1"/>
          </a:fillRef>
          <a:effectRef idx="2">
            <a:schemeClr val="accent1"/>
          </a:effectRef>
          <a:fontRef idx="minor">
            <a:schemeClr val="lt1"/>
          </a:fontRef>
        </p:style>
        <p:txBody>
          <a:bodyPr lIns="0" tIns="0" rIns="0" bIns="0" anchor="ctr"/>
          <a:lstStyle/>
          <a:p>
            <a:pPr algn="ctr" defTabSz="457200" fontAlgn="auto">
              <a:spcBef>
                <a:spcPts val="0"/>
              </a:spcBef>
              <a:spcAft>
                <a:spcPts val="0"/>
              </a:spcAft>
              <a:defRPr/>
            </a:pPr>
            <a:r>
              <a:rPr lang="fr-BE" sz="800" i="1" dirty="0"/>
              <a:t>Erasmus+</a:t>
            </a:r>
            <a:endParaRPr lang="en-GB" sz="800" i="1" dirty="0"/>
          </a:p>
        </p:txBody>
      </p:sp>
      <p:sp>
        <p:nvSpPr>
          <p:cNvPr id="2" name="Title 1"/>
          <p:cNvSpPr>
            <a:spLocks noGrp="1"/>
          </p:cNvSpPr>
          <p:nvPr>
            <p:ph type="title"/>
          </p:nvPr>
        </p:nvSpPr>
        <p:spPr>
          <a:xfrm>
            <a:off x="468313" y="1556271"/>
            <a:ext cx="8229600" cy="936625"/>
          </a:xfrm>
        </p:spPr>
        <p:txBody>
          <a:bodyPr/>
          <a:lstStyle/>
          <a:p>
            <a:r>
              <a:rPr lang="en-US" dirty="0" smtClean="0"/>
              <a:t>Click to edit Master title style</a:t>
            </a:r>
            <a:endParaRPr lang="en-GB" dirty="0"/>
          </a:p>
        </p:txBody>
      </p:sp>
      <p:sp>
        <p:nvSpPr>
          <p:cNvPr id="10" name="Content Placeholder 2"/>
          <p:cNvSpPr>
            <a:spLocks noGrp="1"/>
          </p:cNvSpPr>
          <p:nvPr>
            <p:ph idx="1"/>
          </p:nvPr>
        </p:nvSpPr>
        <p:spPr>
          <a:xfrm>
            <a:off x="457200" y="2564904"/>
            <a:ext cx="8229600" cy="3633788"/>
          </a:xfrm>
        </p:spPr>
        <p:txBody>
          <a:bodyPr/>
          <a:lstStyle>
            <a:lvl1pPr marL="342900" indent="-342900">
              <a:buClr>
                <a:srgbClr val="0F5494"/>
              </a:buClr>
              <a:buFont typeface="Arial" pitchFamily="34" charset="0"/>
              <a:buChar char="•"/>
              <a:defRPr i="0"/>
            </a:lvl1pPr>
            <a:lvl2pPr>
              <a:buClr>
                <a:srgbClr val="0F5494"/>
              </a:buClr>
              <a:defRPr/>
            </a:lvl2pPr>
          </a:lstStyle>
          <a:p>
            <a:pPr lvl="0"/>
            <a:r>
              <a:rPr lang="en-US" dirty="0" smtClean="0"/>
              <a:t>Click to edit Master text styles</a:t>
            </a:r>
          </a:p>
          <a:p>
            <a:pPr lvl="1"/>
            <a:r>
              <a:rPr lang="en-US" dirty="0" smtClean="0"/>
              <a:t>Second level</a:t>
            </a:r>
          </a:p>
          <a:p>
            <a:pPr lvl="2"/>
            <a:r>
              <a:rPr lang="en-US" dirty="0" smtClean="0"/>
              <a:t>Third level</a:t>
            </a:r>
          </a:p>
        </p:txBody>
      </p:sp>
      <p:sp>
        <p:nvSpPr>
          <p:cNvPr id="5" name="Rectangle 8"/>
          <p:cNvSpPr>
            <a:spLocks noGrp="1" noChangeArrowheads="1"/>
          </p:cNvSpPr>
          <p:nvPr>
            <p:ph type="dt" sz="half" idx="10"/>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lvl1pPr>
          </a:lstStyle>
          <a:p>
            <a:pPr>
              <a:defRPr/>
            </a:pPr>
            <a:endParaRPr lang="en-GB"/>
          </a:p>
        </p:txBody>
      </p:sp>
      <p:sp>
        <p:nvSpPr>
          <p:cNvPr id="6" name="Rectangle 9"/>
          <p:cNvSpPr>
            <a:spLocks noGrp="1" noChangeArrowheads="1"/>
          </p:cNvSpPr>
          <p:nvPr>
            <p:ph type="sldNum" sz="quarter" idx="11"/>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lvl1pPr>
          </a:lstStyle>
          <a:p>
            <a:pPr>
              <a:defRPr/>
            </a:pPr>
            <a:fld id="{C3CCD3BD-F2AE-4FAC-8EB4-3B1BC230B05D}" type="slidenum">
              <a:rPr lang="en-GB"/>
              <a:pPr>
                <a:defRPr/>
              </a:pPr>
              <a:t>‹#›</a:t>
            </a:fld>
            <a:endParaRPr lang="en-GB"/>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Text only slide">
    <p:spTree>
      <p:nvGrpSpPr>
        <p:cNvPr id="1" name=""/>
        <p:cNvGrpSpPr/>
        <p:nvPr/>
      </p:nvGrpSpPr>
      <p:grpSpPr>
        <a:xfrm>
          <a:off x="0" y="0"/>
          <a:ext cx="0" cy="0"/>
          <a:chOff x="0" y="0"/>
          <a:chExt cx="0" cy="0"/>
        </a:xfrm>
      </p:grpSpPr>
      <p:sp>
        <p:nvSpPr>
          <p:cNvPr id="5" name="Date Placeholder 3"/>
          <p:cNvSpPr txBox="1">
            <a:spLocks/>
          </p:cNvSpPr>
          <p:nvPr userDrawn="1"/>
        </p:nvSpPr>
        <p:spPr>
          <a:xfrm>
            <a:off x="6659563" y="6381750"/>
            <a:ext cx="2133600" cy="365125"/>
          </a:xfrm>
          <a:prstGeom prst="rect">
            <a:avLst/>
          </a:prstGeom>
        </p:spPr>
        <p:txBody>
          <a:bodyPr/>
          <a:lstStyle>
            <a:lvl1pPr algn="r">
              <a:defRPr baseline="0">
                <a:solidFill>
                  <a:schemeClr val="bg1"/>
                </a:solidFill>
              </a:defRPr>
            </a:lvl1pPr>
          </a:lstStyle>
          <a:p>
            <a:pPr fontAlgn="auto">
              <a:spcBef>
                <a:spcPts val="0"/>
              </a:spcBef>
              <a:spcAft>
                <a:spcPts val="0"/>
              </a:spcAft>
              <a:defRPr/>
            </a:pPr>
            <a:r>
              <a:rPr lang="en-US" dirty="0" smtClean="0">
                <a:latin typeface="+mn-lt"/>
                <a:cs typeface="+mn-cs"/>
              </a:rPr>
              <a:t>Date: in 12 pts</a:t>
            </a:r>
          </a:p>
        </p:txBody>
      </p:sp>
      <p:sp>
        <p:nvSpPr>
          <p:cNvPr id="6" name="Rectangle 8"/>
          <p:cNvSpPr/>
          <p:nvPr userDrawn="1"/>
        </p:nvSpPr>
        <p:spPr>
          <a:xfrm>
            <a:off x="0" y="0"/>
            <a:ext cx="9144000" cy="1341438"/>
          </a:xfrm>
          <a:prstGeom prst="rect">
            <a:avLst/>
          </a:prstGeom>
          <a:solidFill>
            <a:srgbClr val="0F549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FR">
              <a:solidFill>
                <a:srgbClr val="FFFFFF"/>
              </a:solidFill>
            </a:endParaRPr>
          </a:p>
        </p:txBody>
      </p:sp>
      <p:pic>
        <p:nvPicPr>
          <p:cNvPr id="7" name="Picture 10" descr="logo_ce-eac-neg-en"/>
          <p:cNvPicPr>
            <a:picLocks noChangeAspect="1" noChangeArrowheads="1"/>
          </p:cNvPicPr>
          <p:nvPr userDrawn="1"/>
        </p:nvPicPr>
        <p:blipFill>
          <a:blip r:embed="rId2" cstate="print"/>
          <a:srcRect/>
          <a:stretch>
            <a:fillRect/>
          </a:stretch>
        </p:blipFill>
        <p:spPr bwMode="auto">
          <a:xfrm>
            <a:off x="3727450" y="339725"/>
            <a:ext cx="2054225" cy="1425575"/>
          </a:xfrm>
          <a:prstGeom prst="rect">
            <a:avLst/>
          </a:prstGeom>
          <a:noFill/>
          <a:ln w="9525">
            <a:noFill/>
            <a:miter lim="800000"/>
            <a:headEnd/>
            <a:tailEnd/>
          </a:ln>
        </p:spPr>
      </p:pic>
      <p:sp>
        <p:nvSpPr>
          <p:cNvPr id="8" name="Rectangle 10"/>
          <p:cNvSpPr/>
          <p:nvPr userDrawn="1"/>
        </p:nvSpPr>
        <p:spPr>
          <a:xfrm>
            <a:off x="4211638" y="6237288"/>
            <a:ext cx="647700" cy="647700"/>
          </a:xfrm>
          <a:prstGeom prst="rect">
            <a:avLst/>
          </a:prstGeom>
          <a:solidFill>
            <a:srgbClr val="009EC7"/>
          </a:solidFill>
          <a:ln>
            <a:noFill/>
          </a:ln>
        </p:spPr>
        <p:style>
          <a:lnRef idx="1">
            <a:schemeClr val="accent1"/>
          </a:lnRef>
          <a:fillRef idx="3">
            <a:schemeClr val="accent1"/>
          </a:fillRef>
          <a:effectRef idx="2">
            <a:schemeClr val="accent1"/>
          </a:effectRef>
          <a:fontRef idx="minor">
            <a:schemeClr val="lt1"/>
          </a:fontRef>
        </p:style>
        <p:txBody>
          <a:bodyPr lIns="0" tIns="0" rIns="0" bIns="0" anchor="ctr"/>
          <a:lstStyle/>
          <a:p>
            <a:pPr algn="ctr" defTabSz="457200" fontAlgn="auto">
              <a:spcBef>
                <a:spcPts val="0"/>
              </a:spcBef>
              <a:spcAft>
                <a:spcPts val="0"/>
              </a:spcAft>
              <a:defRPr/>
            </a:pPr>
            <a:r>
              <a:rPr lang="fr-BE" sz="800" i="1" dirty="0"/>
              <a:t>Erasmus+</a:t>
            </a:r>
            <a:endParaRPr lang="en-GB" sz="800" i="1" dirty="0"/>
          </a:p>
        </p:txBody>
      </p:sp>
      <p:sp>
        <p:nvSpPr>
          <p:cNvPr id="10" name="Rectangle 11"/>
          <p:cNvSpPr/>
          <p:nvPr userDrawn="1"/>
        </p:nvSpPr>
        <p:spPr>
          <a:xfrm>
            <a:off x="4140200" y="1700213"/>
            <a:ext cx="900113" cy="53975"/>
          </a:xfrm>
          <a:prstGeom prst="rect">
            <a:avLst/>
          </a:prstGeom>
          <a:solidFill>
            <a:srgbClr val="009EC7"/>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defTabSz="457200" fontAlgn="auto">
              <a:spcBef>
                <a:spcPts val="0"/>
              </a:spcBef>
              <a:spcAft>
                <a:spcPts val="0"/>
              </a:spcAft>
              <a:defRPr/>
            </a:pPr>
            <a:endParaRPr lang="en-GB" sz="1800" b="0"/>
          </a:p>
        </p:txBody>
      </p:sp>
      <p:sp>
        <p:nvSpPr>
          <p:cNvPr id="2" name="Title 1"/>
          <p:cNvSpPr>
            <a:spLocks noGrp="1"/>
          </p:cNvSpPr>
          <p:nvPr>
            <p:ph type="title"/>
          </p:nvPr>
        </p:nvSpPr>
        <p:spPr>
          <a:xfrm>
            <a:off x="467544" y="1772816"/>
            <a:ext cx="8229600" cy="936104"/>
          </a:xfrm>
        </p:spPr>
        <p:txBody>
          <a:bodyPr/>
          <a:lstStyle>
            <a:lvl1pPr>
              <a:defRPr sz="3000" b="1" i="0" baseline="0">
                <a:solidFill>
                  <a:srgbClr val="0F5494"/>
                </a:solidFill>
                <a:latin typeface="Verdana"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a:xfrm>
            <a:off x="457200" y="2708920"/>
            <a:ext cx="8229600" cy="3417243"/>
          </a:xfrm>
        </p:spPr>
        <p:txBody>
          <a:bodyPr/>
          <a:lstStyle>
            <a:lvl1pPr>
              <a:buNone/>
              <a:defRPr sz="2400" b="1" i="0" baseline="0">
                <a:solidFill>
                  <a:srgbClr val="0F5494"/>
                </a:solidFill>
                <a:latin typeface="Verdana" pitchFamily="34" charset="0"/>
              </a:defRPr>
            </a:lvl1pPr>
            <a:lvl2pPr>
              <a:buNone/>
              <a:defRPr sz="2400" b="0" i="1" baseline="0">
                <a:solidFill>
                  <a:srgbClr val="0F5494"/>
                </a:solidFill>
                <a:latin typeface="Verdana" pitchFamily="34" charset="0"/>
              </a:defRPr>
            </a:lvl2pPr>
            <a:lvl3pPr>
              <a:buClr>
                <a:srgbClr val="009FBA"/>
              </a:buClr>
              <a:buSzPct val="140000"/>
              <a:defRPr sz="2000" b="1" i="0" baseline="0">
                <a:solidFill>
                  <a:srgbClr val="0F5494"/>
                </a:solidFill>
                <a:latin typeface="Verdana" pitchFamily="34" charset="0"/>
              </a:defRPr>
            </a:lvl3pPr>
            <a:lvl4pPr>
              <a:defRPr sz="1400" baseline="0">
                <a:solidFill>
                  <a:srgbClr val="0F5494"/>
                </a:solidFill>
                <a:latin typeface="Verdana" pitchFamily="34" charset="0"/>
              </a:defRPr>
            </a:lvl4pPr>
          </a:lstStyle>
          <a:p>
            <a:pPr lvl="0"/>
            <a:r>
              <a:rPr lang="en-US" dirty="0" smtClean="0"/>
              <a:t>Click to edit Master text styles</a:t>
            </a:r>
          </a:p>
          <a:p>
            <a:pPr lvl="1"/>
            <a:r>
              <a:rPr lang="en-US" dirty="0" smtClean="0"/>
              <a:t>Second level</a:t>
            </a:r>
          </a:p>
          <a:p>
            <a:pPr lvl="2"/>
            <a:r>
              <a:rPr lang="en-US" dirty="0" smtClean="0"/>
              <a:t>Third level</a:t>
            </a:r>
          </a:p>
        </p:txBody>
      </p:sp>
      <p:sp>
        <p:nvSpPr>
          <p:cNvPr id="9" name="Text Placeholder 22"/>
          <p:cNvSpPr>
            <a:spLocks noGrp="1"/>
          </p:cNvSpPr>
          <p:nvPr>
            <p:ph type="body" sz="quarter" idx="15"/>
          </p:nvPr>
        </p:nvSpPr>
        <p:spPr>
          <a:xfrm>
            <a:off x="7451725" y="6381328"/>
            <a:ext cx="1692275" cy="260350"/>
          </a:xfrm>
        </p:spPr>
        <p:txBody>
          <a:bodyPr>
            <a:noAutofit/>
          </a:bodyPr>
          <a:lstStyle>
            <a:lvl1pPr>
              <a:buNone/>
              <a:defRPr sz="1200">
                <a:solidFill>
                  <a:srgbClr val="0F5494"/>
                </a:solidFill>
              </a:defRPr>
            </a:lvl1pPr>
          </a:lstStyle>
          <a:p>
            <a:pPr lvl="0"/>
            <a:r>
              <a:rPr lang="en-US" dirty="0" smtClean="0"/>
              <a:t>Click to edit Master text styles</a:t>
            </a:r>
          </a:p>
        </p:txBody>
      </p:sp>
      <p:sp>
        <p:nvSpPr>
          <p:cNvPr id="11" name="Date Placeholder 3"/>
          <p:cNvSpPr>
            <a:spLocks noGrp="1"/>
          </p:cNvSpPr>
          <p:nvPr>
            <p:ph type="dt" sz="half" idx="16"/>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lvl1pPr>
          </a:lstStyle>
          <a:p>
            <a:pPr>
              <a:defRPr/>
            </a:pPr>
            <a:fld id="{B5103674-FA68-41AD-B938-F50423DB925D}" type="datetime1">
              <a:rPr lang="en-US"/>
              <a:pPr>
                <a:defRPr/>
              </a:pPr>
              <a:t>10/21/2014</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64115EF7-54A8-4FFC-9B29-C3A2E9EBB388}" type="slidenum">
              <a:rPr lang="en-GB"/>
              <a:pPr>
                <a:defRPr/>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lvl1pPr>
          </a:lstStyle>
          <a:p>
            <a:pPr>
              <a:defRPr/>
            </a:pPr>
            <a:endParaRPr lang="en-GB"/>
          </a:p>
        </p:txBody>
      </p:sp>
      <p:sp>
        <p:nvSpPr>
          <p:cNvPr id="5" name="Rectangle 5"/>
          <p:cNvSpPr>
            <a:spLocks noGrp="1" noChangeArrowheads="1"/>
          </p:cNvSpPr>
          <p:nvPr>
            <p:ph type="ftr" sz="quarter" idx="11"/>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lvl1pPr>
          </a:lstStyle>
          <a:p>
            <a:pPr>
              <a:defRPr/>
            </a:pPr>
            <a:endParaRPr lang="en-GB"/>
          </a:p>
        </p:txBody>
      </p:sp>
      <p:sp>
        <p:nvSpPr>
          <p:cNvPr id="6" name="Rectangle 6"/>
          <p:cNvSpPr>
            <a:spLocks noGrp="1" noChangeArrowheads="1"/>
          </p:cNvSpPr>
          <p:nvPr>
            <p:ph type="sldNum" sz="quarter" idx="12"/>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lvl1pPr>
          </a:lstStyle>
          <a:p>
            <a:pPr>
              <a:defRPr/>
            </a:pPr>
            <a:fld id="{98C21C88-BA95-4CCC-80CD-04E1CD75975A}" type="slidenum">
              <a:rPr lang="en-GB"/>
              <a:pPr>
                <a:defRPr/>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2492375"/>
            <a:ext cx="4038600" cy="35290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2492375"/>
            <a:ext cx="4038600" cy="35290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7"/>
          <p:cNvSpPr>
            <a:spLocks noGrp="1" noChangeArrowheads="1"/>
          </p:cNvSpPr>
          <p:nvPr>
            <p:ph type="dt" sz="half" idx="10"/>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lvl1pPr>
          </a:lstStyle>
          <a:p>
            <a:pPr>
              <a:defRPr/>
            </a:pPr>
            <a:endParaRPr lang="en-GB"/>
          </a:p>
        </p:txBody>
      </p:sp>
      <p:sp>
        <p:nvSpPr>
          <p:cNvPr id="6" name="Rectangle 8"/>
          <p:cNvSpPr>
            <a:spLocks noGrp="1" noChangeArrowheads="1"/>
          </p:cNvSpPr>
          <p:nvPr>
            <p:ph type="ftr" sz="quarter" idx="11"/>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lvl1pPr>
          </a:lstStyle>
          <a:p>
            <a:pPr>
              <a:defRPr/>
            </a:pPr>
            <a:endParaRPr lang="en-GB"/>
          </a:p>
        </p:txBody>
      </p:sp>
      <p:sp>
        <p:nvSpPr>
          <p:cNvPr id="7" name="Rectangle 9"/>
          <p:cNvSpPr>
            <a:spLocks noGrp="1" noChangeArrowheads="1"/>
          </p:cNvSpPr>
          <p:nvPr>
            <p:ph type="sldNum" sz="quarter" idx="12"/>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lvl1pPr>
          </a:lstStyle>
          <a:p>
            <a:pPr>
              <a:defRPr/>
            </a:pPr>
            <a:fld id="{AF4DAB30-A050-4C82-A1B9-156588582581}" type="slidenum">
              <a:rPr lang="en-GB"/>
              <a:pPr>
                <a:defRPr/>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4"/>
          <p:cNvSpPr>
            <a:spLocks noGrp="1" noChangeArrowheads="1"/>
          </p:cNvSpPr>
          <p:nvPr>
            <p:ph type="dt" sz="half" idx="10"/>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lvl1pPr>
          </a:lstStyle>
          <a:p>
            <a:pPr>
              <a:defRPr/>
            </a:pPr>
            <a:endParaRPr lang="en-GB"/>
          </a:p>
        </p:txBody>
      </p:sp>
      <p:sp>
        <p:nvSpPr>
          <p:cNvPr id="8" name="Rectangle 5"/>
          <p:cNvSpPr>
            <a:spLocks noGrp="1" noChangeArrowheads="1"/>
          </p:cNvSpPr>
          <p:nvPr>
            <p:ph type="ftr" sz="quarter" idx="11"/>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lvl1pPr>
          </a:lstStyle>
          <a:p>
            <a:pPr>
              <a:defRPr/>
            </a:pPr>
            <a:endParaRPr lang="en-GB"/>
          </a:p>
        </p:txBody>
      </p:sp>
      <p:sp>
        <p:nvSpPr>
          <p:cNvPr id="9" name="Rectangle 6"/>
          <p:cNvSpPr>
            <a:spLocks noGrp="1" noChangeArrowheads="1"/>
          </p:cNvSpPr>
          <p:nvPr>
            <p:ph type="sldNum" sz="quarter" idx="12"/>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lvl1pPr>
          </a:lstStyle>
          <a:p>
            <a:pPr>
              <a:defRPr/>
            </a:pPr>
            <a:fld id="{3E1937DD-4BD9-4C48-B997-8017DD7AB885}" type="slidenum">
              <a:rPr lang="en-GB"/>
              <a:pPr>
                <a:defRPr/>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4"/>
          <p:cNvSpPr>
            <a:spLocks noGrp="1" noChangeArrowheads="1"/>
          </p:cNvSpPr>
          <p:nvPr>
            <p:ph type="dt" sz="half" idx="10"/>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lvl1pPr>
          </a:lstStyle>
          <a:p>
            <a:pPr>
              <a:defRPr/>
            </a:pPr>
            <a:endParaRPr lang="en-GB"/>
          </a:p>
        </p:txBody>
      </p:sp>
      <p:sp>
        <p:nvSpPr>
          <p:cNvPr id="4" name="Rectangle 5"/>
          <p:cNvSpPr>
            <a:spLocks noGrp="1" noChangeArrowheads="1"/>
          </p:cNvSpPr>
          <p:nvPr>
            <p:ph type="ftr" sz="quarter" idx="11"/>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lvl1pPr>
          </a:lstStyle>
          <a:p>
            <a:pPr>
              <a:defRPr/>
            </a:pPr>
            <a:endParaRPr lang="en-GB"/>
          </a:p>
        </p:txBody>
      </p:sp>
      <p:sp>
        <p:nvSpPr>
          <p:cNvPr id="5" name="Rectangle 6"/>
          <p:cNvSpPr>
            <a:spLocks noGrp="1" noChangeArrowheads="1"/>
          </p:cNvSpPr>
          <p:nvPr>
            <p:ph type="sldNum" sz="quarter" idx="12"/>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lvl1pPr>
          </a:lstStyle>
          <a:p>
            <a:pPr>
              <a:defRPr/>
            </a:pPr>
            <a:fld id="{6B119D27-BFF1-4D39-A8A0-AC656C436D5E}" type="slidenum">
              <a:rPr lang="en-GB"/>
              <a:pPr>
                <a:defRPr/>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lvl1pPr>
          </a:lstStyle>
          <a:p>
            <a:pPr>
              <a:defRPr/>
            </a:pPr>
            <a:endParaRPr lang="en-GB"/>
          </a:p>
        </p:txBody>
      </p:sp>
      <p:sp>
        <p:nvSpPr>
          <p:cNvPr id="3" name="Rectangle 5"/>
          <p:cNvSpPr>
            <a:spLocks noGrp="1" noChangeArrowheads="1"/>
          </p:cNvSpPr>
          <p:nvPr>
            <p:ph type="ftr" sz="quarter" idx="11"/>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lvl1pPr>
          </a:lstStyle>
          <a:p>
            <a:pPr>
              <a:defRPr/>
            </a:pPr>
            <a:endParaRPr lang="en-GB"/>
          </a:p>
        </p:txBody>
      </p:sp>
      <p:sp>
        <p:nvSpPr>
          <p:cNvPr id="4" name="Rectangle 6"/>
          <p:cNvSpPr>
            <a:spLocks noGrp="1" noChangeArrowheads="1"/>
          </p:cNvSpPr>
          <p:nvPr>
            <p:ph type="sldNum" sz="quarter" idx="12"/>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lvl1pPr>
          </a:lstStyle>
          <a:p>
            <a:pPr>
              <a:defRPr/>
            </a:pPr>
            <a:fld id="{28320062-EAD5-4AE5-9B87-40290B9BF952}" type="slidenum">
              <a:rPr lang="en-GB"/>
              <a:pPr>
                <a:defRPr/>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7"/>
          <p:cNvSpPr>
            <a:spLocks noGrp="1" noChangeArrowheads="1"/>
          </p:cNvSpPr>
          <p:nvPr>
            <p:ph type="dt" sz="half" idx="10"/>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lvl1pPr>
          </a:lstStyle>
          <a:p>
            <a:pPr>
              <a:defRPr/>
            </a:pPr>
            <a:endParaRPr lang="en-GB"/>
          </a:p>
        </p:txBody>
      </p:sp>
      <p:sp>
        <p:nvSpPr>
          <p:cNvPr id="6" name="Rectangle 8"/>
          <p:cNvSpPr>
            <a:spLocks noGrp="1" noChangeArrowheads="1"/>
          </p:cNvSpPr>
          <p:nvPr>
            <p:ph type="ftr" sz="quarter" idx="11"/>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lvl1pPr>
          </a:lstStyle>
          <a:p>
            <a:pPr>
              <a:defRPr/>
            </a:pPr>
            <a:endParaRPr lang="en-GB"/>
          </a:p>
        </p:txBody>
      </p:sp>
      <p:sp>
        <p:nvSpPr>
          <p:cNvPr id="7" name="Rectangle 9"/>
          <p:cNvSpPr>
            <a:spLocks noGrp="1" noChangeArrowheads="1"/>
          </p:cNvSpPr>
          <p:nvPr>
            <p:ph type="sldNum" sz="quarter" idx="12"/>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lvl1pPr>
          </a:lstStyle>
          <a:p>
            <a:pPr>
              <a:defRPr/>
            </a:pPr>
            <a:fld id="{9AD7E024-7CF9-4703-9A51-D2772B8A22B8}" type="slidenum">
              <a:rPr lang="en-GB"/>
              <a:pPr>
                <a:defRPr/>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GB"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7"/>
          <p:cNvSpPr>
            <a:spLocks noGrp="1" noChangeArrowheads="1"/>
          </p:cNvSpPr>
          <p:nvPr>
            <p:ph type="dt" sz="half" idx="10"/>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lvl1pPr>
          </a:lstStyle>
          <a:p>
            <a:pPr>
              <a:defRPr/>
            </a:pPr>
            <a:endParaRPr lang="en-GB"/>
          </a:p>
        </p:txBody>
      </p:sp>
      <p:sp>
        <p:nvSpPr>
          <p:cNvPr id="6" name="Rectangle 8"/>
          <p:cNvSpPr>
            <a:spLocks noGrp="1" noChangeArrowheads="1"/>
          </p:cNvSpPr>
          <p:nvPr>
            <p:ph type="ftr" sz="quarter" idx="11"/>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lvl1pPr>
          </a:lstStyle>
          <a:p>
            <a:pPr>
              <a:defRPr/>
            </a:pPr>
            <a:endParaRPr lang="en-GB"/>
          </a:p>
        </p:txBody>
      </p:sp>
      <p:sp>
        <p:nvSpPr>
          <p:cNvPr id="7" name="Rectangle 9"/>
          <p:cNvSpPr>
            <a:spLocks noGrp="1" noChangeArrowheads="1"/>
          </p:cNvSpPr>
          <p:nvPr>
            <p:ph type="sldNum" sz="quarter" idx="12"/>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lvl1pPr>
          </a:lstStyle>
          <a:p>
            <a:pPr>
              <a:defRPr/>
            </a:pPr>
            <a:fld id="{F593A917-A54B-470E-A440-B1A1A7E5BA69}" type="slidenum">
              <a:rPr lang="en-GB"/>
              <a:pPr>
                <a:defRPr/>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1"/>
          <p:cNvPicPr>
            <a:picLocks noChangeAspect="1"/>
          </p:cNvPicPr>
          <p:nvPr/>
        </p:nvPicPr>
        <p:blipFill>
          <a:blip r:embed="rId15" cstate="print"/>
          <a:srcRect/>
          <a:stretch>
            <a:fillRect/>
          </a:stretch>
        </p:blipFill>
        <p:spPr bwMode="auto">
          <a:xfrm>
            <a:off x="0" y="0"/>
            <a:ext cx="9144000" cy="6858000"/>
          </a:xfrm>
          <a:prstGeom prst="rect">
            <a:avLst/>
          </a:prstGeom>
          <a:noFill/>
          <a:ln w="9525">
            <a:noFill/>
            <a:miter lim="800000"/>
            <a:headEnd/>
            <a:tailEnd/>
          </a:ln>
        </p:spPr>
      </p:pic>
      <p:sp>
        <p:nvSpPr>
          <p:cNvPr id="1027" name="Rectangle 2"/>
          <p:cNvSpPr>
            <a:spLocks noGrp="1" noChangeArrowheads="1"/>
          </p:cNvSpPr>
          <p:nvPr>
            <p:ph type="title"/>
          </p:nvPr>
        </p:nvSpPr>
        <p:spPr bwMode="auto">
          <a:xfrm>
            <a:off x="395288" y="1339850"/>
            <a:ext cx="8229600" cy="93662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GB" altLang="en-US" smtClean="0"/>
              <a:t>Title</a:t>
            </a:r>
          </a:p>
        </p:txBody>
      </p:sp>
      <p:sp>
        <p:nvSpPr>
          <p:cNvPr id="1028" name="Rectangle 3"/>
          <p:cNvSpPr>
            <a:spLocks noGrp="1" noChangeArrowheads="1"/>
          </p:cNvSpPr>
          <p:nvPr>
            <p:ph type="body" idx="1"/>
          </p:nvPr>
        </p:nvSpPr>
        <p:spPr bwMode="auto">
          <a:xfrm>
            <a:off x="457200" y="2492375"/>
            <a:ext cx="8229600" cy="352901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fr-BE" altLang="en-US" smtClean="0"/>
              <a:t>Second level</a:t>
            </a:r>
            <a:endParaRPr lang="en-GB" altLang="en-US" smtClean="0"/>
          </a:p>
          <a:p>
            <a:pPr lvl="1"/>
            <a:r>
              <a:rPr lang="en-GB" altLang="en-US" smtClean="0"/>
              <a:t>Third level</a:t>
            </a:r>
          </a:p>
          <a:p>
            <a:pPr lvl="2"/>
            <a:r>
              <a:rPr lang="en-GB" altLang="en-US" smtClean="0"/>
              <a:t>- Fourth level</a:t>
            </a:r>
          </a:p>
        </p:txBody>
      </p:sp>
      <p:sp>
        <p:nvSpPr>
          <p:cNvPr id="2"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solidFill>
                  <a:schemeClr val="tx1"/>
                </a:solidFill>
                <a:latin typeface="Arial" charset="0"/>
              </a:defRPr>
            </a:lvl1pPr>
          </a:lstStyle>
          <a:p>
            <a:pPr>
              <a:defRPr/>
            </a:pPr>
            <a:endParaRPr lang="en-GB"/>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solidFill>
                  <a:schemeClr val="tx1"/>
                </a:solidFill>
                <a:latin typeface="Arial" charset="0"/>
              </a:defRPr>
            </a:lvl1pPr>
          </a:lstStyle>
          <a:p>
            <a:pPr>
              <a:defRPr/>
            </a:pPr>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solidFill>
                  <a:schemeClr val="tx1"/>
                </a:solidFill>
                <a:latin typeface="Arial" charset="0"/>
              </a:defRPr>
            </a:lvl1pPr>
          </a:lstStyle>
          <a:p>
            <a:pPr>
              <a:defRPr/>
            </a:pPr>
            <a:fld id="{C7272B65-C530-458E-A1F6-342B54F63C02}" type="slidenum">
              <a:rPr lang="en-GB"/>
              <a:pPr>
                <a:defRPr/>
              </a:pPr>
              <a:t>‹#›</a:t>
            </a:fld>
            <a:endParaRPr lang="en-GB" dirty="0"/>
          </a:p>
        </p:txBody>
      </p:sp>
    </p:spTree>
  </p:cSld>
  <p:clrMap bg1="lt1" tx1="dk1" bg2="lt2" tx2="dk2" accent1="accent1" accent2="accent2" accent3="accent3" accent4="accent4" accent5="accent5" accent6="accent6" hlink="hlink" folHlink="folHlink"/>
  <p:sldLayoutIdLst>
    <p:sldLayoutId id="2147484081" r:id="rId1"/>
    <p:sldLayoutId id="2147484080" r:id="rId2"/>
    <p:sldLayoutId id="2147484082" r:id="rId3"/>
    <p:sldLayoutId id="2147484083" r:id="rId4"/>
    <p:sldLayoutId id="2147484084" r:id="rId5"/>
    <p:sldLayoutId id="2147484085" r:id="rId6"/>
    <p:sldLayoutId id="2147484086" r:id="rId7"/>
    <p:sldLayoutId id="2147484087" r:id="rId8"/>
    <p:sldLayoutId id="2147484088" r:id="rId9"/>
    <p:sldLayoutId id="2147484089" r:id="rId10"/>
    <p:sldLayoutId id="2147484090" r:id="rId11"/>
    <p:sldLayoutId id="2147484091" r:id="rId12"/>
    <p:sldLayoutId id="2147484092" r:id="rId13"/>
  </p:sldLayoutIdLst>
  <p:txStyles>
    <p:titleStyle>
      <a:lvl1pPr marL="358775" indent="-358775" algn="l" rtl="0" eaLnBrk="0" fontAlgn="base" hangingPunct="0">
        <a:spcBef>
          <a:spcPct val="0"/>
        </a:spcBef>
        <a:spcAft>
          <a:spcPct val="0"/>
        </a:spcAft>
        <a:defRPr sz="3000" b="1">
          <a:solidFill>
            <a:srgbClr val="0F5494"/>
          </a:solidFill>
          <a:latin typeface="+mj-lt"/>
          <a:ea typeface="+mj-ea"/>
          <a:cs typeface="+mj-cs"/>
        </a:defRPr>
      </a:lvl1pPr>
      <a:lvl2pPr marL="358775" indent="-358775" algn="l" rtl="0" eaLnBrk="0" fontAlgn="base" hangingPunct="0">
        <a:spcBef>
          <a:spcPct val="0"/>
        </a:spcBef>
        <a:spcAft>
          <a:spcPct val="0"/>
        </a:spcAft>
        <a:defRPr sz="3000" b="1">
          <a:solidFill>
            <a:srgbClr val="0F5494"/>
          </a:solidFill>
          <a:latin typeface="Verdana" pitchFamily="34" charset="0"/>
        </a:defRPr>
      </a:lvl2pPr>
      <a:lvl3pPr marL="358775" indent="-358775" algn="l" rtl="0" eaLnBrk="0" fontAlgn="base" hangingPunct="0">
        <a:spcBef>
          <a:spcPct val="0"/>
        </a:spcBef>
        <a:spcAft>
          <a:spcPct val="0"/>
        </a:spcAft>
        <a:defRPr sz="3000" b="1">
          <a:solidFill>
            <a:srgbClr val="0F5494"/>
          </a:solidFill>
          <a:latin typeface="Verdana" pitchFamily="34" charset="0"/>
        </a:defRPr>
      </a:lvl3pPr>
      <a:lvl4pPr marL="358775" indent="-358775" algn="l" rtl="0" eaLnBrk="0" fontAlgn="base" hangingPunct="0">
        <a:spcBef>
          <a:spcPct val="0"/>
        </a:spcBef>
        <a:spcAft>
          <a:spcPct val="0"/>
        </a:spcAft>
        <a:defRPr sz="3000" b="1">
          <a:solidFill>
            <a:srgbClr val="0F5494"/>
          </a:solidFill>
          <a:latin typeface="Verdana" pitchFamily="34" charset="0"/>
        </a:defRPr>
      </a:lvl4pPr>
      <a:lvl5pPr marL="358775" indent="-358775" algn="l" rtl="0" eaLnBrk="0" fontAlgn="base" hangingPunct="0">
        <a:spcBef>
          <a:spcPct val="0"/>
        </a:spcBef>
        <a:spcAft>
          <a:spcPct val="0"/>
        </a:spcAft>
        <a:defRPr sz="3000" b="1">
          <a:solidFill>
            <a:srgbClr val="0F5494"/>
          </a:solidFill>
          <a:latin typeface="Verdana" pitchFamily="34" charset="0"/>
        </a:defRPr>
      </a:lvl5pPr>
      <a:lvl6pPr marL="815975" algn="l" rtl="0" eaLnBrk="1" fontAlgn="base" hangingPunct="1">
        <a:spcBef>
          <a:spcPct val="0"/>
        </a:spcBef>
        <a:spcAft>
          <a:spcPct val="0"/>
        </a:spcAft>
        <a:defRPr sz="3000" b="1">
          <a:solidFill>
            <a:srgbClr val="0F5494"/>
          </a:solidFill>
          <a:latin typeface="Verdana" pitchFamily="34" charset="0"/>
        </a:defRPr>
      </a:lvl6pPr>
      <a:lvl7pPr marL="1273175" algn="l" rtl="0" eaLnBrk="1" fontAlgn="base" hangingPunct="1">
        <a:spcBef>
          <a:spcPct val="0"/>
        </a:spcBef>
        <a:spcAft>
          <a:spcPct val="0"/>
        </a:spcAft>
        <a:defRPr sz="3000" b="1">
          <a:solidFill>
            <a:srgbClr val="0F5494"/>
          </a:solidFill>
          <a:latin typeface="Verdana" pitchFamily="34" charset="0"/>
        </a:defRPr>
      </a:lvl7pPr>
      <a:lvl8pPr marL="1730375" algn="l" rtl="0" eaLnBrk="1" fontAlgn="base" hangingPunct="1">
        <a:spcBef>
          <a:spcPct val="0"/>
        </a:spcBef>
        <a:spcAft>
          <a:spcPct val="0"/>
        </a:spcAft>
        <a:defRPr sz="3000" b="1">
          <a:solidFill>
            <a:srgbClr val="0F5494"/>
          </a:solidFill>
          <a:latin typeface="Verdana" pitchFamily="34" charset="0"/>
        </a:defRPr>
      </a:lvl8pPr>
      <a:lvl9pPr marL="2187575" algn="l" rtl="0" eaLnBrk="1" fontAlgn="base" hangingPunct="1">
        <a:spcBef>
          <a:spcPct val="0"/>
        </a:spcBef>
        <a:spcAft>
          <a:spcPct val="0"/>
        </a:spcAft>
        <a:defRPr sz="3000" b="1">
          <a:solidFill>
            <a:srgbClr val="0F5494"/>
          </a:solidFill>
          <a:latin typeface="Verdana" pitchFamily="34" charset="0"/>
        </a:defRPr>
      </a:lvl9pPr>
    </p:titleStyle>
    <p:bodyStyle>
      <a:lvl1pPr marL="342900" indent="-342900" algn="l" rtl="0" eaLnBrk="0" fontAlgn="base" hangingPunct="0">
        <a:spcBef>
          <a:spcPct val="20000"/>
        </a:spcBef>
        <a:spcAft>
          <a:spcPct val="0"/>
        </a:spcAft>
        <a:buClr>
          <a:schemeClr val="bg1"/>
        </a:buClr>
        <a:buChar char="•"/>
        <a:defRPr sz="2400" i="1">
          <a:solidFill>
            <a:srgbClr val="0F5494"/>
          </a:solidFill>
          <a:latin typeface="+mn-lt"/>
          <a:ea typeface="+mn-ea"/>
          <a:cs typeface="+mn-cs"/>
        </a:defRPr>
      </a:lvl1pPr>
      <a:lvl2pPr marL="742950" indent="-285750" algn="l" rtl="0" eaLnBrk="0" fontAlgn="base" hangingPunct="0">
        <a:spcBef>
          <a:spcPct val="20000"/>
        </a:spcBef>
        <a:spcAft>
          <a:spcPct val="0"/>
        </a:spcAft>
        <a:buClr>
          <a:srgbClr val="009FBA"/>
        </a:buClr>
        <a:buChar char="•"/>
        <a:defRPr sz="2000" b="1">
          <a:solidFill>
            <a:srgbClr val="0F5494"/>
          </a:solidFill>
          <a:latin typeface="+mn-lt"/>
        </a:defRPr>
      </a:lvl2pPr>
      <a:lvl3pPr marL="1143000" indent="-228600" algn="l" rtl="0" eaLnBrk="0" fontAlgn="base" hangingPunct="0">
        <a:spcBef>
          <a:spcPct val="20000"/>
        </a:spcBef>
        <a:spcAft>
          <a:spcPct val="0"/>
        </a:spcAft>
        <a:defRPr sz="1400">
          <a:solidFill>
            <a:srgbClr val="0F5494"/>
          </a:solidFill>
          <a:latin typeface="+mn-lt"/>
        </a:defRPr>
      </a:lvl3pPr>
      <a:lvl4pPr marL="1600200" indent="-228600" algn="l" rtl="0" eaLnBrk="0" fontAlgn="base" hangingPunct="0">
        <a:spcBef>
          <a:spcPct val="20000"/>
        </a:spcBef>
        <a:spcAft>
          <a:spcPct val="0"/>
        </a:spcAft>
        <a:buChar char="–"/>
        <a:defRPr sz="2000">
          <a:solidFill>
            <a:schemeClr val="tx1"/>
          </a:solidFill>
          <a:latin typeface="Arial" charset="0"/>
        </a:defRPr>
      </a:lvl4pPr>
      <a:lvl5pPr marL="2057400" indent="-228600" algn="l" rtl="0" eaLnBrk="0" fontAlgn="base" hangingPunct="0">
        <a:spcBef>
          <a:spcPct val="20000"/>
        </a:spcBef>
        <a:spcAft>
          <a:spcPct val="0"/>
        </a:spcAft>
        <a:buChar char="»"/>
        <a:defRPr sz="2000">
          <a:solidFill>
            <a:schemeClr val="tx1"/>
          </a:solidFill>
          <a:latin typeface="Arial" charset="0"/>
        </a:defRPr>
      </a:lvl5pPr>
      <a:lvl6pPr marL="2514600" indent="-228600" algn="l" rtl="0" eaLnBrk="1" fontAlgn="base" hangingPunct="1">
        <a:spcBef>
          <a:spcPct val="20000"/>
        </a:spcBef>
        <a:spcAft>
          <a:spcPct val="0"/>
        </a:spcAft>
        <a:buChar char="»"/>
        <a:defRPr sz="2000">
          <a:solidFill>
            <a:schemeClr val="tx1"/>
          </a:solidFill>
          <a:latin typeface="Arial" charset="0"/>
        </a:defRPr>
      </a:lvl6pPr>
      <a:lvl7pPr marL="2971800" indent="-228600" algn="l" rtl="0" eaLnBrk="1" fontAlgn="base" hangingPunct="1">
        <a:spcBef>
          <a:spcPct val="20000"/>
        </a:spcBef>
        <a:spcAft>
          <a:spcPct val="0"/>
        </a:spcAft>
        <a:buChar char="»"/>
        <a:defRPr sz="2000">
          <a:solidFill>
            <a:schemeClr val="tx1"/>
          </a:solidFill>
          <a:latin typeface="Arial" charset="0"/>
        </a:defRPr>
      </a:lvl7pPr>
      <a:lvl8pPr marL="3429000" indent="-228600" algn="l" rtl="0" eaLnBrk="1" fontAlgn="base" hangingPunct="1">
        <a:spcBef>
          <a:spcPct val="20000"/>
        </a:spcBef>
        <a:spcAft>
          <a:spcPct val="0"/>
        </a:spcAft>
        <a:buChar char="»"/>
        <a:defRPr sz="2000">
          <a:solidFill>
            <a:schemeClr val="tx1"/>
          </a:solidFill>
          <a:latin typeface="Arial" charset="0"/>
        </a:defRPr>
      </a:lvl8pPr>
      <a:lvl9pPr marL="3886200" indent="-228600" algn="l" rtl="0" eaLnBrk="1" fontAlgn="base" hangingPunct="1">
        <a:spcBef>
          <a:spcPct val="20000"/>
        </a:spcBef>
        <a:spcAft>
          <a:spcPct val="0"/>
        </a:spcAft>
        <a:buChar char="»"/>
        <a:defRPr sz="2000">
          <a:solidFill>
            <a:schemeClr val="tx1"/>
          </a:solidFill>
          <a:latin typeface="Arial"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9.xml"/><Relationship Id="rId1" Type="http://schemas.openxmlformats.org/officeDocument/2006/relationships/slideLayout" Target="../slideLayouts/slideLayout12.xml"/><Relationship Id="rId5" Type="http://schemas.openxmlformats.org/officeDocument/2006/relationships/hyperlink" Target="http://eacea.ec.europa.eu/erasmus-plus/funding_en" TargetMode="External"/><Relationship Id="rId4" Type="http://schemas.openxmlformats.org/officeDocument/2006/relationships/hyperlink" Target="http://ec.europa.eu/programmes/erasmus-plus/index_en.htm"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539750" y="2205038"/>
            <a:ext cx="8604250" cy="2232025"/>
          </a:xfrm>
        </p:spPr>
        <p:txBody>
          <a:bodyPr/>
          <a:lstStyle/>
          <a:p>
            <a:pPr algn="ctr"/>
            <a:r>
              <a:rPr lang="ru-RU" altLang="en-US" sz="3200" dirty="0" err="1" smtClean="0">
                <a:solidFill>
                  <a:schemeClr val="tx1"/>
                </a:solidFill>
              </a:rPr>
              <a:t>Эразмус+</a:t>
            </a:r>
            <a:r>
              <a:rPr lang="ru-RU" altLang="en-US" sz="3200" dirty="0" smtClean="0">
                <a:solidFill>
                  <a:schemeClr val="tx1"/>
                </a:solidFill>
              </a:rPr>
              <a:t/>
            </a:r>
            <a:br>
              <a:rPr lang="ru-RU" altLang="en-US" sz="3200" dirty="0" smtClean="0">
                <a:solidFill>
                  <a:schemeClr val="tx1"/>
                </a:solidFill>
              </a:rPr>
            </a:br>
            <a:r>
              <a:rPr lang="ru-RU" altLang="en-US" sz="3200" dirty="0" smtClean="0">
                <a:solidFill>
                  <a:schemeClr val="tx1"/>
                </a:solidFill>
              </a:rPr>
              <a:t/>
            </a:r>
            <a:br>
              <a:rPr lang="ru-RU" altLang="en-US" sz="3200" dirty="0" smtClean="0">
                <a:solidFill>
                  <a:schemeClr val="tx1"/>
                </a:solidFill>
              </a:rPr>
            </a:br>
            <a:r>
              <a:rPr lang="ru-RU" altLang="en-US" sz="3200" dirty="0" smtClean="0">
                <a:solidFill>
                  <a:schemeClr val="tx1"/>
                </a:solidFill>
                <a:latin typeface="Arial" charset="0"/>
              </a:rPr>
              <a:t>Программа </a:t>
            </a:r>
            <a:r>
              <a:rPr lang="ru-RU" altLang="en-US" sz="3200" dirty="0" smtClean="0">
                <a:solidFill>
                  <a:schemeClr val="tx1"/>
                </a:solidFill>
              </a:rPr>
              <a:t>Жан Моне</a:t>
            </a:r>
            <a:endParaRPr lang="en-GB" altLang="en-US" sz="3200" dirty="0" smtClean="0">
              <a:solidFill>
                <a:schemeClr val="tx1"/>
              </a:solidFill>
            </a:endParaRPr>
          </a:p>
        </p:txBody>
      </p:sp>
      <p:sp>
        <p:nvSpPr>
          <p:cNvPr id="6147" name="Content Placeholder 2"/>
          <p:cNvSpPr>
            <a:spLocks noGrp="1"/>
          </p:cNvSpPr>
          <p:nvPr>
            <p:ph idx="1"/>
          </p:nvPr>
        </p:nvSpPr>
        <p:spPr>
          <a:xfrm>
            <a:off x="179388" y="5084763"/>
            <a:ext cx="8208962" cy="1008062"/>
          </a:xfrm>
        </p:spPr>
        <p:txBody>
          <a:bodyPr/>
          <a:lstStyle/>
          <a:p>
            <a:pPr algn="ctr"/>
            <a:r>
              <a:rPr lang="ru-RU" altLang="en-US" sz="2000" dirty="0" smtClean="0"/>
              <a:t>Информационный день</a:t>
            </a:r>
          </a:p>
          <a:p>
            <a:pPr algn="ctr"/>
            <a:r>
              <a:rPr lang="ru-RU" altLang="en-US" sz="2000" dirty="0" smtClean="0"/>
              <a:t>Национальный Офис </a:t>
            </a:r>
            <a:r>
              <a:rPr lang="ru-RU" altLang="en-US" sz="2000" dirty="0" err="1" smtClean="0"/>
              <a:t>Эразмус</a:t>
            </a:r>
            <a:r>
              <a:rPr lang="ru-RU" altLang="en-US" sz="2000" dirty="0" smtClean="0"/>
              <a:t>+ в </a:t>
            </a:r>
            <a:r>
              <a:rPr lang="ru-RU" altLang="en-US" sz="2000" dirty="0" smtClean="0"/>
              <a:t>Казахстане </a:t>
            </a:r>
            <a:endParaRPr lang="ru-RU" altLang="en-US" sz="2000" dirty="0" smtClean="0"/>
          </a:p>
          <a:p>
            <a:endParaRPr lang="ru-RU" altLang="en-US" sz="2000" dirty="0" smtClean="0"/>
          </a:p>
          <a:p>
            <a:r>
              <a:rPr lang="ru-RU" altLang="en-US" sz="1600" smtClean="0"/>
              <a:t>23 </a:t>
            </a:r>
            <a:r>
              <a:rPr lang="ru-RU" altLang="en-US" sz="1600" dirty="0" smtClean="0"/>
              <a:t>октября 2014 года</a:t>
            </a:r>
            <a:endParaRPr lang="en-GB" altLang="en-US" sz="1600" dirty="0" smtClean="0"/>
          </a:p>
        </p:txBody>
      </p:sp>
      <p:sp>
        <p:nvSpPr>
          <p:cNvPr id="4" name="Rectangle 3"/>
          <p:cNvSpPr/>
          <p:nvPr/>
        </p:nvSpPr>
        <p:spPr>
          <a:xfrm>
            <a:off x="4284663" y="6210300"/>
            <a:ext cx="1079500" cy="647700"/>
          </a:xfrm>
          <a:prstGeom prst="rect">
            <a:avLst/>
          </a:prstGeom>
          <a:solidFill>
            <a:srgbClr val="009EC7"/>
          </a:solidFill>
          <a:ln>
            <a:noFill/>
          </a:ln>
        </p:spPr>
        <p:style>
          <a:lnRef idx="1">
            <a:schemeClr val="accent1"/>
          </a:lnRef>
          <a:fillRef idx="3">
            <a:schemeClr val="accent1"/>
          </a:fillRef>
          <a:effectRef idx="2">
            <a:schemeClr val="accent1"/>
          </a:effectRef>
          <a:fontRef idx="minor">
            <a:schemeClr val="lt1"/>
          </a:fontRef>
        </p:style>
        <p:txBody>
          <a:bodyPr lIns="0" tIns="0" rIns="0" bIns="0" anchor="ctr"/>
          <a:lstStyle/>
          <a:p>
            <a:pPr algn="ctr" defTabSz="457200" fontAlgn="auto">
              <a:spcBef>
                <a:spcPts val="0"/>
              </a:spcBef>
              <a:spcAft>
                <a:spcPts val="0"/>
              </a:spcAft>
              <a:defRPr/>
            </a:pPr>
            <a:r>
              <a:rPr lang="fr-BE" sz="800" b="1" i="1" dirty="0">
                <a:solidFill>
                  <a:srgbClr val="FFFFFF"/>
                </a:solidFill>
              </a:rPr>
              <a:t>Erasmus+</a:t>
            </a:r>
            <a:endParaRPr lang="en-GB" sz="800" b="1" i="1" dirty="0">
              <a:solidFill>
                <a:srgbClr val="FFFFFF"/>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a:xfrm>
            <a:off x="468313" y="1555750"/>
            <a:ext cx="8675687" cy="936625"/>
          </a:xfrm>
        </p:spPr>
        <p:txBody>
          <a:bodyPr/>
          <a:lstStyle/>
          <a:p>
            <a:r>
              <a:rPr lang="ru-RU" altLang="en-US" sz="2400" smtClean="0"/>
              <a:t>Деятельность в рамках программы Жан Моне</a:t>
            </a:r>
            <a:endParaRPr lang="en-GB" altLang="en-US" sz="2400" smtClean="0"/>
          </a:p>
        </p:txBody>
      </p:sp>
      <p:pic>
        <p:nvPicPr>
          <p:cNvPr id="7171" name="Picture 10"/>
          <p:cNvPicPr>
            <a:picLocks noGrp="1" noChangeAspect="1" noChangeArrowheads="1"/>
          </p:cNvPicPr>
          <p:nvPr>
            <p:ph idx="1"/>
          </p:nvPr>
        </p:nvPicPr>
        <p:blipFill>
          <a:blip r:embed="rId3"/>
          <a:srcRect/>
          <a:stretch>
            <a:fillRect/>
          </a:stretch>
        </p:blipFill>
        <p:spPr>
          <a:xfrm>
            <a:off x="468313" y="2565400"/>
            <a:ext cx="3816350" cy="3384550"/>
          </a:xfrm>
          <a:noFill/>
        </p:spPr>
      </p:pic>
      <p:sp>
        <p:nvSpPr>
          <p:cNvPr id="7172" name="Rectangle 4"/>
          <p:cNvSpPr>
            <a:spLocks noChangeArrowheads="1"/>
          </p:cNvSpPr>
          <p:nvPr/>
        </p:nvSpPr>
        <p:spPr bwMode="auto">
          <a:xfrm>
            <a:off x="4356100" y="2492375"/>
            <a:ext cx="4103688" cy="4368800"/>
          </a:xfrm>
          <a:prstGeom prst="rect">
            <a:avLst/>
          </a:prstGeom>
          <a:noFill/>
          <a:ln w="9525">
            <a:noFill/>
            <a:miter lim="800000"/>
            <a:headEnd/>
            <a:tailEnd/>
          </a:ln>
        </p:spPr>
        <p:txBody>
          <a:bodyPr>
            <a:spAutoFit/>
          </a:bodyPr>
          <a:lstStyle/>
          <a:p>
            <a:pPr marL="285750" indent="-285750">
              <a:buFont typeface="Arial" charset="0"/>
              <a:buChar char="•"/>
            </a:pPr>
            <a:r>
              <a:rPr lang="ru-RU" altLang="en-US" sz="1600">
                <a:solidFill>
                  <a:srgbClr val="0F5494"/>
                </a:solidFill>
                <a:latin typeface="Verdana" pitchFamily="34" charset="0"/>
              </a:rPr>
              <a:t>Программа Жан Моне </a:t>
            </a:r>
            <a:r>
              <a:rPr lang="ru-RU" altLang="en-US" sz="1600">
                <a:solidFill>
                  <a:srgbClr val="0F5494"/>
                </a:solidFill>
              </a:rPr>
              <a:t>действует </a:t>
            </a:r>
            <a:r>
              <a:rPr lang="ru-RU" altLang="en-US" sz="1600">
                <a:solidFill>
                  <a:srgbClr val="0F5494"/>
                </a:solidFill>
                <a:latin typeface="Verdana" pitchFamily="34" charset="0"/>
              </a:rPr>
              <a:t>с 1989г. </a:t>
            </a:r>
            <a:r>
              <a:rPr lang="ru-RU" altLang="en-US" sz="1600">
                <a:solidFill>
                  <a:srgbClr val="0F5494"/>
                </a:solidFill>
              </a:rPr>
              <a:t>Цель - в</a:t>
            </a:r>
            <a:r>
              <a:rPr lang="ru-RU" altLang="en-US" sz="1600">
                <a:solidFill>
                  <a:srgbClr val="0F5494"/>
                </a:solidFill>
                <a:latin typeface="Verdana" pitchFamily="34" charset="0"/>
              </a:rPr>
              <a:t>ведение курсов по европейской интеграции в вузах</a:t>
            </a:r>
            <a:r>
              <a:rPr lang="ru-RU" altLang="en-US" sz="1600">
                <a:solidFill>
                  <a:srgbClr val="0F5494"/>
                </a:solidFill>
              </a:rPr>
              <a:t>.</a:t>
            </a:r>
            <a:endParaRPr lang="en-GB" altLang="en-US" sz="1600">
              <a:solidFill>
                <a:srgbClr val="0F5494"/>
              </a:solidFill>
            </a:endParaRPr>
          </a:p>
          <a:p>
            <a:pPr marL="285750" indent="-285750"/>
            <a:endParaRPr lang="en-GB" altLang="en-US" sz="1600">
              <a:solidFill>
                <a:srgbClr val="0F5494"/>
              </a:solidFill>
              <a:latin typeface="Verdana" pitchFamily="34" charset="0"/>
            </a:endParaRPr>
          </a:p>
          <a:p>
            <a:pPr marL="285750" indent="-285750">
              <a:buFont typeface="Arial" charset="0"/>
              <a:buChar char="•"/>
            </a:pPr>
            <a:r>
              <a:rPr lang="ru-RU" sz="1600">
                <a:solidFill>
                  <a:srgbClr val="0F5494"/>
                </a:solidFill>
                <a:latin typeface="Verdana" pitchFamily="34" charset="0"/>
              </a:rPr>
              <a:t>Посвящена памяти Жана Моне </a:t>
            </a:r>
            <a:r>
              <a:rPr lang="en-GB" sz="1600">
                <a:solidFill>
                  <a:srgbClr val="0F5494"/>
                </a:solidFill>
                <a:latin typeface="Verdana" pitchFamily="34" charset="0"/>
              </a:rPr>
              <a:t>(1888-1979</a:t>
            </a:r>
            <a:r>
              <a:rPr lang="ru-RU" sz="1600">
                <a:solidFill>
                  <a:srgbClr val="0F5494"/>
                </a:solidFill>
                <a:latin typeface="Verdana" pitchFamily="34" charset="0"/>
              </a:rPr>
              <a:t>гг.</a:t>
            </a:r>
            <a:r>
              <a:rPr lang="en-GB" sz="1600">
                <a:solidFill>
                  <a:srgbClr val="0F5494"/>
                </a:solidFill>
                <a:latin typeface="Verdana" pitchFamily="34" charset="0"/>
              </a:rPr>
              <a:t>)</a:t>
            </a:r>
          </a:p>
          <a:p>
            <a:pPr marL="285750" indent="-285750"/>
            <a:endParaRPr lang="en-GB" sz="1600">
              <a:solidFill>
                <a:srgbClr val="0F5494"/>
              </a:solidFill>
              <a:latin typeface="Verdana" pitchFamily="34" charset="0"/>
            </a:endParaRPr>
          </a:p>
          <a:p>
            <a:pPr marL="285750" indent="-285750">
              <a:buFont typeface="Arial" charset="0"/>
              <a:buChar char="•"/>
            </a:pPr>
            <a:r>
              <a:rPr lang="ru-RU" sz="1600">
                <a:solidFill>
                  <a:srgbClr val="0F5494"/>
                </a:solidFill>
                <a:latin typeface="Verdana" pitchFamily="34" charset="0"/>
              </a:rPr>
              <a:t>Программа Жан Моне продолжит свою деятельность как отдельное действие в рамках </a:t>
            </a:r>
            <a:r>
              <a:rPr lang="ru-RU" sz="1600">
                <a:solidFill>
                  <a:srgbClr val="0F5494"/>
                </a:solidFill>
              </a:rPr>
              <a:t>программы </a:t>
            </a:r>
            <a:r>
              <a:rPr lang="ru-RU" sz="1600">
                <a:solidFill>
                  <a:srgbClr val="0F5494"/>
                </a:solidFill>
                <a:latin typeface="Verdana" pitchFamily="34" charset="0"/>
              </a:rPr>
              <a:t>Эразмус+</a:t>
            </a:r>
            <a:r>
              <a:rPr lang="ru-RU" sz="1600">
                <a:solidFill>
                  <a:srgbClr val="0F5494"/>
                </a:solidFill>
              </a:rPr>
              <a:t>.</a:t>
            </a:r>
            <a:endParaRPr lang="en-GB" sz="1600">
              <a:solidFill>
                <a:srgbClr val="0F5494"/>
              </a:solidFill>
            </a:endParaRPr>
          </a:p>
          <a:p>
            <a:pPr marL="285750" indent="-285750"/>
            <a:endParaRPr lang="fr-BE" sz="1600">
              <a:solidFill>
                <a:srgbClr val="0F5494"/>
              </a:solidFill>
              <a:latin typeface="Verdana" pitchFamily="34" charset="0"/>
            </a:endParaRPr>
          </a:p>
          <a:p>
            <a:pPr marL="285750" indent="-285750">
              <a:buFont typeface="Arial" charset="0"/>
              <a:buChar char="•"/>
            </a:pPr>
            <a:r>
              <a:rPr lang="ru-RU" sz="1600">
                <a:solidFill>
                  <a:srgbClr val="0F5494"/>
                </a:solidFill>
                <a:latin typeface="Verdana" pitchFamily="34" charset="0"/>
              </a:rPr>
              <a:t>Управляется централизованно</a:t>
            </a:r>
            <a:r>
              <a:rPr lang="ru-RU" sz="1600">
                <a:solidFill>
                  <a:srgbClr val="0F5494"/>
                </a:solidFill>
              </a:rPr>
              <a:t>.</a:t>
            </a:r>
            <a:endParaRPr lang="en-GB" sz="1600">
              <a:solidFill>
                <a:srgbClr val="0F5494"/>
              </a:solidFill>
            </a:endParaRPr>
          </a:p>
          <a:p>
            <a:pPr marL="285750" indent="-285750" algn="just"/>
            <a:endParaRPr lang="fr-BE">
              <a:solidFill>
                <a:schemeClr val="tx2"/>
              </a:solidFill>
              <a:latin typeface="Verdana" pitchFamily="34" charset="0"/>
            </a:endParaRPr>
          </a:p>
          <a:p>
            <a:pPr marL="285750" indent="-285750" algn="just"/>
            <a:endParaRPr lang="fr-BE">
              <a:solidFill>
                <a:schemeClr val="tx2"/>
              </a:solidFill>
              <a:latin typeface="Verdana" pitchFamily="34" charset="0"/>
            </a:endParaRPr>
          </a:p>
          <a:p>
            <a:pPr marL="285750" indent="-285750" algn="just"/>
            <a:endParaRPr lang="fr-BE">
              <a:solidFill>
                <a:schemeClr val="tx2"/>
              </a:solidFill>
              <a:latin typeface="Verdana" pitchFamily="34" charset="0"/>
            </a:endParaRPr>
          </a:p>
          <a:p>
            <a:pPr marL="285750" indent="-285750" algn="just"/>
            <a:endParaRPr lang="en-GB">
              <a:solidFill>
                <a:schemeClr val="tx2"/>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a:xfrm>
            <a:off x="468313" y="1341438"/>
            <a:ext cx="8496300" cy="863600"/>
          </a:xfrm>
        </p:spPr>
        <p:txBody>
          <a:bodyPr/>
          <a:lstStyle/>
          <a:p>
            <a:r>
              <a:rPr lang="ru-RU" altLang="en-US" sz="2400" smtClean="0"/>
              <a:t>Всемирная сеть Жан Моне </a:t>
            </a:r>
            <a:r>
              <a:rPr lang="fr-BE" altLang="en-US" sz="2400" smtClean="0"/>
              <a:t>1989 – 2014</a:t>
            </a:r>
            <a:r>
              <a:rPr lang="ru-RU" altLang="en-US" sz="2400" smtClean="0"/>
              <a:t>гг</a:t>
            </a:r>
            <a:r>
              <a:rPr lang="ru-RU" altLang="en-US" sz="2400" smtClean="0">
                <a:latin typeface="Arial" charset="0"/>
              </a:rPr>
              <a:t>.</a:t>
            </a:r>
            <a:endParaRPr lang="en-GB" altLang="en-US" sz="2400" smtClean="0">
              <a:latin typeface="Arial" charset="0"/>
            </a:endParaRPr>
          </a:p>
        </p:txBody>
      </p:sp>
      <p:pic>
        <p:nvPicPr>
          <p:cNvPr id="8195" name="Picture 8" descr="ajmworlwide5.JPG"/>
          <p:cNvPicPr>
            <a:picLocks noGrp="1" noChangeAspect="1"/>
          </p:cNvPicPr>
          <p:nvPr>
            <p:ph idx="1"/>
          </p:nvPr>
        </p:nvPicPr>
        <p:blipFill>
          <a:blip r:embed="rId3"/>
          <a:srcRect/>
          <a:stretch>
            <a:fillRect/>
          </a:stretch>
        </p:blipFill>
        <p:spPr>
          <a:xfrm>
            <a:off x="755650" y="2182813"/>
            <a:ext cx="7488238" cy="3311525"/>
          </a:xfrm>
          <a:noFill/>
        </p:spPr>
      </p:pic>
      <p:sp>
        <p:nvSpPr>
          <p:cNvPr id="8196" name="Rectangle 6"/>
          <p:cNvSpPr>
            <a:spLocks noChangeArrowheads="1"/>
          </p:cNvSpPr>
          <p:nvPr/>
        </p:nvSpPr>
        <p:spPr bwMode="auto">
          <a:xfrm>
            <a:off x="395288" y="5373688"/>
            <a:ext cx="3097212" cy="822325"/>
          </a:xfrm>
          <a:prstGeom prst="rect">
            <a:avLst/>
          </a:prstGeom>
          <a:noFill/>
          <a:ln w="9525">
            <a:noFill/>
            <a:miter lim="800000"/>
            <a:headEnd/>
            <a:tailEnd/>
          </a:ln>
        </p:spPr>
        <p:txBody>
          <a:bodyPr>
            <a:spAutoFit/>
          </a:bodyPr>
          <a:lstStyle/>
          <a:p>
            <a:pPr marL="171450" indent="-171450">
              <a:buFont typeface="Arial" charset="0"/>
              <a:buChar char="•"/>
              <a:tabLst>
                <a:tab pos="180975" algn="l"/>
              </a:tabLst>
            </a:pPr>
            <a:r>
              <a:rPr lang="ru-RU" sz="1200">
                <a:solidFill>
                  <a:srgbClr val="0F5494"/>
                </a:solidFill>
              </a:rPr>
              <a:t>Участие </a:t>
            </a:r>
            <a:r>
              <a:rPr lang="en-GB" sz="1200">
                <a:solidFill>
                  <a:srgbClr val="0F5494"/>
                </a:solidFill>
                <a:latin typeface="Verdana" pitchFamily="34" charset="0"/>
              </a:rPr>
              <a:t>78 </a:t>
            </a:r>
            <a:r>
              <a:rPr lang="ru-RU" sz="1200">
                <a:solidFill>
                  <a:srgbClr val="0F5494"/>
                </a:solidFill>
                <a:latin typeface="Verdana" pitchFamily="34" charset="0"/>
              </a:rPr>
              <a:t>стран по всему миру</a:t>
            </a:r>
            <a:endParaRPr lang="en-GB" sz="1200">
              <a:solidFill>
                <a:srgbClr val="0F5494"/>
              </a:solidFill>
              <a:latin typeface="Verdana" pitchFamily="34" charset="0"/>
            </a:endParaRPr>
          </a:p>
          <a:p>
            <a:pPr marL="171450" indent="-171450">
              <a:buFont typeface="Arial" charset="0"/>
              <a:buChar char="•"/>
              <a:tabLst>
                <a:tab pos="180975" algn="l"/>
              </a:tabLst>
            </a:pPr>
            <a:r>
              <a:rPr lang="ru-RU" sz="1200">
                <a:solidFill>
                  <a:srgbClr val="0F5494"/>
                </a:solidFill>
                <a:latin typeface="Verdana" pitchFamily="34" charset="0"/>
              </a:rPr>
              <a:t>Более </a:t>
            </a:r>
            <a:r>
              <a:rPr lang="en-GB" sz="1200">
                <a:solidFill>
                  <a:srgbClr val="0F5494"/>
                </a:solidFill>
                <a:latin typeface="Verdana" pitchFamily="34" charset="0"/>
              </a:rPr>
              <a:t>800 </a:t>
            </a:r>
            <a:r>
              <a:rPr lang="ru-RU" sz="1200">
                <a:solidFill>
                  <a:srgbClr val="0F5494"/>
                </a:solidFill>
                <a:latin typeface="Verdana" pitchFamily="34" charset="0"/>
              </a:rPr>
              <a:t>вузов предлагают курсы в рамках учебных программ</a:t>
            </a:r>
            <a:endParaRPr lang="en-GB" sz="1200">
              <a:solidFill>
                <a:srgbClr val="0F5494"/>
              </a:solidFill>
              <a:latin typeface="Verdana" pitchFamily="34" charset="0"/>
            </a:endParaRPr>
          </a:p>
        </p:txBody>
      </p:sp>
      <p:sp>
        <p:nvSpPr>
          <p:cNvPr id="9" name="Rectangle 8"/>
          <p:cNvSpPr/>
          <p:nvPr/>
        </p:nvSpPr>
        <p:spPr>
          <a:xfrm>
            <a:off x="4716463" y="5445125"/>
            <a:ext cx="3887787" cy="822325"/>
          </a:xfrm>
          <a:prstGeom prst="rect">
            <a:avLst/>
          </a:prstGeom>
        </p:spPr>
        <p:txBody>
          <a:bodyPr>
            <a:spAutoFit/>
          </a:bodyPr>
          <a:lstStyle/>
          <a:p>
            <a:pPr>
              <a:tabLst>
                <a:tab pos="180975" algn="l"/>
              </a:tabLst>
            </a:pPr>
            <a:r>
              <a:rPr lang="ru-RU" altLang="en-US" sz="1200">
                <a:solidFill>
                  <a:srgbClr val="0F5494"/>
                </a:solidFill>
                <a:latin typeface="Verdana" pitchFamily="34" charset="0"/>
              </a:rPr>
              <a:t>Реализация более</a:t>
            </a:r>
            <a:r>
              <a:rPr lang="en-GB" altLang="en-US" sz="1200">
                <a:solidFill>
                  <a:srgbClr val="0F5494"/>
                </a:solidFill>
                <a:latin typeface="Verdana" pitchFamily="34" charset="0"/>
              </a:rPr>
              <a:t> 4,200 </a:t>
            </a:r>
            <a:r>
              <a:rPr lang="ru-RU" altLang="en-US" sz="1200">
                <a:solidFill>
                  <a:srgbClr val="0F5494"/>
                </a:solidFill>
                <a:latin typeface="Verdana" pitchFamily="34" charset="0"/>
              </a:rPr>
              <a:t>проектов в области изучения европейской интеграции, участие  более </a:t>
            </a:r>
            <a:r>
              <a:rPr lang="en-GB" altLang="en-US" sz="1200">
                <a:solidFill>
                  <a:srgbClr val="0F5494"/>
                </a:solidFill>
                <a:latin typeface="Verdana" pitchFamily="34" charset="0"/>
              </a:rPr>
              <a:t>1,700 </a:t>
            </a:r>
            <a:r>
              <a:rPr lang="ru-RU" altLang="en-US" sz="1200">
                <a:solidFill>
                  <a:srgbClr val="0F5494"/>
                </a:solidFill>
                <a:latin typeface="Verdana" pitchFamily="34" charset="0"/>
              </a:rPr>
              <a:t>преподавателей, </a:t>
            </a:r>
            <a:endParaRPr lang="en-GB" altLang="en-US" sz="1200">
              <a:solidFill>
                <a:srgbClr val="0F5494"/>
              </a:solidFill>
              <a:latin typeface="Verdana" pitchFamily="34" charset="0"/>
            </a:endParaRPr>
          </a:p>
          <a:p>
            <a:pPr>
              <a:tabLst>
                <a:tab pos="180975" algn="l"/>
              </a:tabLst>
            </a:pPr>
            <a:r>
              <a:rPr lang="en-GB" altLang="en-US" sz="1200">
                <a:solidFill>
                  <a:srgbClr val="0F5494"/>
                </a:solidFill>
                <a:latin typeface="Verdana" pitchFamily="34" charset="0"/>
              </a:rPr>
              <a:t>265,000 </a:t>
            </a:r>
            <a:r>
              <a:rPr lang="ru-RU" altLang="en-US" sz="1200">
                <a:solidFill>
                  <a:srgbClr val="0F5494"/>
                </a:solidFill>
                <a:latin typeface="Verdana" pitchFamily="34" charset="0"/>
              </a:rPr>
              <a:t>студентов ежегодно</a:t>
            </a:r>
            <a:endParaRPr lang="en-GB" altLang="en-US" sz="1200">
              <a:solidFill>
                <a:srgbClr val="0F5494"/>
              </a:solidFill>
              <a:latin typeface="Verdana" pitchFamily="34"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a:xfrm>
            <a:off x="468313" y="1196975"/>
            <a:ext cx="8229600" cy="936625"/>
          </a:xfrm>
        </p:spPr>
        <p:txBody>
          <a:bodyPr/>
          <a:lstStyle/>
          <a:p>
            <a:r>
              <a:rPr lang="ru-RU" altLang="en-US" smtClean="0"/>
              <a:t>Коротко о программе Жан Моне</a:t>
            </a:r>
            <a:endParaRPr lang="en-GB" altLang="en-US" smtClean="0"/>
          </a:p>
        </p:txBody>
      </p:sp>
      <p:sp>
        <p:nvSpPr>
          <p:cNvPr id="25605" name="Content Placeholder 2"/>
          <p:cNvSpPr>
            <a:spLocks noGrp="1"/>
          </p:cNvSpPr>
          <p:nvPr>
            <p:ph idx="1"/>
          </p:nvPr>
        </p:nvSpPr>
        <p:spPr>
          <a:xfrm>
            <a:off x="468313" y="1989138"/>
            <a:ext cx="8229600" cy="4319587"/>
          </a:xfrm>
        </p:spPr>
        <p:txBody>
          <a:bodyPr/>
          <a:lstStyle/>
          <a:p>
            <a:pPr marL="0" lvl="1" indent="0">
              <a:lnSpc>
                <a:spcPct val="110000"/>
              </a:lnSpc>
              <a:buSzPct val="120000"/>
              <a:buFontTx/>
              <a:buNone/>
            </a:pPr>
            <a:endParaRPr lang="ru-RU" sz="1700" b="0" smtClean="0"/>
          </a:p>
          <a:p>
            <a:pPr marL="0" lvl="1" indent="0">
              <a:lnSpc>
                <a:spcPct val="110000"/>
              </a:lnSpc>
              <a:buSzPct val="120000"/>
              <a:buFontTx/>
              <a:buNone/>
            </a:pPr>
            <a:r>
              <a:rPr lang="ru-RU" sz="1700" b="0" smtClean="0"/>
              <a:t>Направлена на исследования, связанные с Европейским Союзом. </a:t>
            </a:r>
          </a:p>
          <a:p>
            <a:pPr marL="0" lvl="1" indent="0">
              <a:lnSpc>
                <a:spcPct val="110000"/>
              </a:lnSpc>
              <a:buSzPct val="120000"/>
              <a:buFontTx/>
              <a:buNone/>
            </a:pPr>
            <a:r>
              <a:rPr lang="ru-RU" sz="1700" b="0" smtClean="0"/>
              <a:t>Общей целью программы является продвижение преподавания и исследования европейского интеграционного процесса в рамках различных дисциплин.</a:t>
            </a:r>
            <a:endParaRPr lang="en-GB" sz="1700" b="0" smtClean="0"/>
          </a:p>
          <a:p>
            <a:pPr marL="0" lvl="1" indent="0">
              <a:lnSpc>
                <a:spcPct val="110000"/>
              </a:lnSpc>
              <a:buSzPct val="120000"/>
              <a:buFontTx/>
              <a:buNone/>
            </a:pPr>
            <a:r>
              <a:rPr lang="ru-RU" altLang="en-US" sz="1700" b="0" smtClean="0"/>
              <a:t>Конкретные цели</a:t>
            </a:r>
            <a:r>
              <a:rPr lang="en-US" altLang="en-US" sz="1700" b="0" smtClean="0"/>
              <a:t>:</a:t>
            </a:r>
          </a:p>
          <a:p>
            <a:pPr marL="0" lvl="1" indent="0">
              <a:lnSpc>
                <a:spcPct val="110000"/>
              </a:lnSpc>
              <a:buSzPct val="120000"/>
            </a:pPr>
            <a:r>
              <a:rPr lang="ru-RU" altLang="en-US" sz="1700" b="0" smtClean="0"/>
              <a:t>Стимулирование преподавания и исследовани</a:t>
            </a:r>
            <a:r>
              <a:rPr lang="ru-RU" altLang="en-US" sz="1700" b="0" smtClean="0">
                <a:latin typeface="Arial" charset="0"/>
              </a:rPr>
              <a:t>й</a:t>
            </a:r>
            <a:r>
              <a:rPr lang="ru-RU" altLang="en-US" sz="1700" b="0" smtClean="0"/>
              <a:t>, связанных с Европейским Союзом (ЕС)</a:t>
            </a:r>
            <a:endParaRPr lang="en-US" altLang="en-US" sz="1700" b="0" smtClean="0"/>
          </a:p>
          <a:p>
            <a:pPr marL="0" lvl="1" indent="0">
              <a:lnSpc>
                <a:spcPct val="110000"/>
              </a:lnSpc>
              <a:buSzPct val="120000"/>
            </a:pPr>
            <a:r>
              <a:rPr lang="ru-RU" altLang="en-US" sz="1700" b="0" smtClean="0"/>
              <a:t>Обучение студентов и молодых специалистов по дисциплинам, связанным с  ЕС</a:t>
            </a:r>
            <a:endParaRPr lang="en-US" altLang="en-US" sz="1700" b="0" smtClean="0"/>
          </a:p>
          <a:p>
            <a:pPr marL="0" lvl="1" indent="0">
              <a:lnSpc>
                <a:spcPct val="110000"/>
              </a:lnSpc>
              <a:buSzPct val="120000"/>
            </a:pPr>
            <a:r>
              <a:rPr lang="ru-RU" altLang="en-US" sz="1700" b="0" smtClean="0"/>
              <a:t>Усиление диалога между академической средой и политиками</a:t>
            </a:r>
            <a:endParaRPr lang="en-GB" altLang="en-US" sz="1700" b="0" smtClean="0"/>
          </a:p>
          <a:p>
            <a:pPr marL="0" lvl="1" indent="0">
              <a:lnSpc>
                <a:spcPct val="110000"/>
              </a:lnSpc>
              <a:buClr>
                <a:srgbClr val="842C58"/>
              </a:buClr>
              <a:buSzPct val="120000"/>
            </a:pPr>
            <a:endParaRPr lang="en-US" altLang="en-US" sz="1700" smtClean="0"/>
          </a:p>
          <a:p>
            <a:pPr marL="0" indent="0">
              <a:buFont typeface="Wingdings" pitchFamily="2" charset="2"/>
              <a:buChar char="ü"/>
            </a:pPr>
            <a:endParaRPr lang="fr-FR" altLang="en-US" sz="1700" smtClean="0"/>
          </a:p>
          <a:p>
            <a:pPr marL="0" indent="0">
              <a:buFontTx/>
              <a:buChar char="•"/>
            </a:pPr>
            <a:endParaRPr lang="en-GB" altLang="en-US" sz="1700" smtClean="0"/>
          </a:p>
          <a:p>
            <a:pPr marL="0" indent="0">
              <a:buFontTx/>
              <a:buChar char="•"/>
            </a:pPr>
            <a:endParaRPr lang="en-GB" altLang="en-US" sz="170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xfrm>
            <a:off x="468313" y="1555750"/>
            <a:ext cx="8229600" cy="936625"/>
          </a:xfrm>
        </p:spPr>
        <p:txBody>
          <a:bodyPr/>
          <a:lstStyle/>
          <a:p>
            <a:r>
              <a:rPr lang="ru-RU" altLang="en-US" sz="2600" smtClean="0"/>
              <a:t>Программа Жан Моне</a:t>
            </a:r>
            <a:r>
              <a:rPr lang="fr-BE" altLang="en-US" sz="2600" smtClean="0"/>
              <a:t>: </a:t>
            </a:r>
            <a:r>
              <a:rPr lang="ru-RU" altLang="en-US" sz="2600" smtClean="0"/>
              <a:t>как она работает</a:t>
            </a:r>
            <a:r>
              <a:rPr lang="fr-BE" altLang="en-US" sz="2600" smtClean="0"/>
              <a:t>?</a:t>
            </a:r>
            <a:endParaRPr lang="en-GB" altLang="en-US" sz="2600" smtClean="0"/>
          </a:p>
        </p:txBody>
      </p:sp>
      <p:sp>
        <p:nvSpPr>
          <p:cNvPr id="26629" name="Content Placeholder 2"/>
          <p:cNvSpPr>
            <a:spLocks noGrp="1"/>
          </p:cNvSpPr>
          <p:nvPr>
            <p:ph idx="1"/>
          </p:nvPr>
        </p:nvSpPr>
        <p:spPr>
          <a:xfrm>
            <a:off x="457200" y="2565400"/>
            <a:ext cx="8229600" cy="3633788"/>
          </a:xfrm>
        </p:spPr>
        <p:txBody>
          <a:bodyPr/>
          <a:lstStyle/>
          <a:p>
            <a:pPr marL="0" lvl="1" indent="0">
              <a:lnSpc>
                <a:spcPct val="110000"/>
              </a:lnSpc>
              <a:buSzPct val="120000"/>
              <a:buFontTx/>
              <a:buNone/>
            </a:pPr>
            <a:r>
              <a:rPr lang="ru-RU" altLang="en-US" sz="2200" b="0" dirty="0" smtClean="0"/>
              <a:t>Предоставление грантов на проекты с целью продвижения наилучшей практики через</a:t>
            </a:r>
            <a:r>
              <a:rPr lang="en-GB" altLang="en-US" sz="2200" b="0" dirty="0" smtClean="0"/>
              <a:t>:</a:t>
            </a:r>
          </a:p>
          <a:p>
            <a:pPr marL="0" lvl="1" indent="0">
              <a:lnSpc>
                <a:spcPct val="110000"/>
              </a:lnSpc>
              <a:buSzPct val="120000"/>
            </a:pPr>
            <a:r>
              <a:rPr lang="ru-RU" altLang="en-US" sz="2200" b="0" dirty="0" smtClean="0"/>
              <a:t>Преподавание и исследование </a:t>
            </a:r>
            <a:r>
              <a:rPr lang="en-GB" altLang="en-US" sz="2200" b="0" dirty="0" smtClean="0"/>
              <a:t>(</a:t>
            </a:r>
            <a:r>
              <a:rPr lang="ru-RU" altLang="en-US" sz="2200" b="0" dirty="0" smtClean="0"/>
              <a:t>модули</a:t>
            </a:r>
            <a:r>
              <a:rPr lang="en-GB" altLang="en-US" sz="2200" b="0" dirty="0" smtClean="0"/>
              <a:t>, </a:t>
            </a:r>
            <a:r>
              <a:rPr lang="ru-RU" altLang="en-US" sz="2200" b="0" dirty="0" smtClean="0"/>
              <a:t>кафедры</a:t>
            </a:r>
            <a:r>
              <a:rPr lang="en-GB" altLang="en-US" sz="2200" b="0" dirty="0" smtClean="0"/>
              <a:t>, </a:t>
            </a:r>
            <a:r>
              <a:rPr lang="ru-RU" altLang="en-US" sz="2200" b="0" dirty="0" smtClean="0"/>
              <a:t>центры обучения</a:t>
            </a:r>
            <a:r>
              <a:rPr lang="en-GB" altLang="en-US" sz="2200" b="0" dirty="0" smtClean="0"/>
              <a:t>)</a:t>
            </a:r>
          </a:p>
          <a:p>
            <a:pPr marL="0" lvl="1" indent="0">
              <a:lnSpc>
                <a:spcPct val="110000"/>
              </a:lnSpc>
              <a:buSzPct val="120000"/>
            </a:pPr>
            <a:r>
              <a:rPr lang="ru-RU" altLang="en-US" sz="2200" b="0" dirty="0" smtClean="0"/>
              <a:t>Политические дебаты с академическ</a:t>
            </a:r>
            <a:r>
              <a:rPr lang="ru-RU" altLang="en-US" sz="2200" b="0" dirty="0" smtClean="0">
                <a:latin typeface="Arial" charset="0"/>
              </a:rPr>
              <a:t>ой средой (</a:t>
            </a:r>
            <a:r>
              <a:rPr lang="ru-RU" altLang="en-US" sz="2200" b="0" dirty="0" smtClean="0"/>
              <a:t>сети</a:t>
            </a:r>
            <a:r>
              <a:rPr lang="en-GB" altLang="en-US" sz="2200" b="0" dirty="0" smtClean="0"/>
              <a:t>, </a:t>
            </a:r>
            <a:r>
              <a:rPr lang="ru-RU" altLang="en-US" sz="2200" b="0" dirty="0" smtClean="0"/>
              <a:t>проекты</a:t>
            </a:r>
            <a:r>
              <a:rPr lang="en-GB" altLang="en-US" sz="2200" b="0" dirty="0" smtClean="0"/>
              <a:t>) </a:t>
            </a:r>
          </a:p>
          <a:p>
            <a:pPr marL="0" lvl="1" indent="0">
              <a:lnSpc>
                <a:spcPct val="110000"/>
              </a:lnSpc>
              <a:buSzPct val="120000"/>
            </a:pPr>
            <a:r>
              <a:rPr lang="ru-RU" altLang="en-US" sz="2200" b="0" dirty="0" smtClean="0">
                <a:latin typeface="Arial" charset="0"/>
              </a:rPr>
              <a:t> П</a:t>
            </a:r>
            <a:r>
              <a:rPr lang="ru-RU" altLang="en-US" sz="2200" b="0" dirty="0" smtClean="0"/>
              <a:t>оддержки деятельности институтов или ассоциаций</a:t>
            </a:r>
            <a:endParaRPr lang="en-GB" altLang="en-US" sz="2200" dirty="0" smtClean="0"/>
          </a:p>
          <a:p>
            <a:pPr marL="0" indent="0">
              <a:buFont typeface="Wingdings" pitchFamily="2" charset="2"/>
              <a:buChar char="ü"/>
            </a:pPr>
            <a:endParaRPr lang="fr-FR" altLang="en-US" sz="2200" dirty="0" smtClean="0"/>
          </a:p>
          <a:p>
            <a:pPr marL="0" indent="0">
              <a:buFontTx/>
              <a:buNone/>
            </a:pPr>
            <a:endParaRPr lang="en-GB" altLang="en-US" sz="1600" dirty="0" smtClean="0"/>
          </a:p>
          <a:p>
            <a:pPr marL="0" indent="0">
              <a:buFontTx/>
              <a:buChar char="•"/>
            </a:pPr>
            <a:endParaRPr lang="en-GB" altLang="en-US" sz="1600" dirty="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xfrm>
            <a:off x="179388" y="1268413"/>
            <a:ext cx="8964612" cy="936625"/>
          </a:xfrm>
        </p:spPr>
        <p:txBody>
          <a:bodyPr/>
          <a:lstStyle/>
          <a:p>
            <a:pPr marL="0" indent="4763" algn="ctr"/>
            <a:r>
              <a:rPr lang="ru-RU" altLang="en-US" smtClean="0"/>
              <a:t>Мероприятия в</a:t>
            </a:r>
            <a:br>
              <a:rPr lang="ru-RU" altLang="en-US" smtClean="0"/>
            </a:br>
            <a:r>
              <a:rPr lang="ru-RU" altLang="en-US" smtClean="0"/>
              <a:t>рамках программы Жан Моне</a:t>
            </a:r>
            <a:endParaRPr lang="en-GB" altLang="en-US" smtClean="0"/>
          </a:p>
        </p:txBody>
      </p:sp>
      <p:sp>
        <p:nvSpPr>
          <p:cNvPr id="14339" name="Content Placeholder 2"/>
          <p:cNvSpPr>
            <a:spLocks noGrp="1"/>
          </p:cNvSpPr>
          <p:nvPr>
            <p:ph idx="1"/>
          </p:nvPr>
        </p:nvSpPr>
        <p:spPr>
          <a:xfrm>
            <a:off x="457200" y="2098675"/>
            <a:ext cx="8229600" cy="3633788"/>
          </a:xfrm>
        </p:spPr>
        <p:txBody>
          <a:bodyPr/>
          <a:lstStyle/>
          <a:p>
            <a:pPr marL="285750" indent="-285750">
              <a:buFontTx/>
              <a:buChar char="•"/>
            </a:pPr>
            <a:endParaRPr lang="fr-BE" altLang="en-US" sz="1600" smtClean="0"/>
          </a:p>
          <a:p>
            <a:pPr marL="285750" indent="-285750" algn="ctr">
              <a:buFontTx/>
              <a:buNone/>
            </a:pPr>
            <a:r>
              <a:rPr lang="ru-RU" altLang="en-US" sz="2000" b="1" smtClean="0"/>
              <a:t>Новый фокус в рамках Эразмус+</a:t>
            </a:r>
            <a:endParaRPr lang="en-GB" altLang="en-US" sz="2000" b="1" smtClean="0"/>
          </a:p>
          <a:p>
            <a:pPr marL="285750" indent="-285750" algn="just">
              <a:spcAft>
                <a:spcPct val="50000"/>
              </a:spcAft>
              <a:buClr>
                <a:srgbClr val="000000"/>
              </a:buClr>
              <a:buFontTx/>
              <a:buNone/>
            </a:pPr>
            <a:endParaRPr lang="en-GB" altLang="en-US" sz="2000" b="1" smtClean="0"/>
          </a:p>
          <a:p>
            <a:pPr marL="285750" indent="-285750" algn="just">
              <a:spcAft>
                <a:spcPct val="50000"/>
              </a:spcAft>
              <a:buClr>
                <a:srgbClr val="000000"/>
              </a:buClr>
              <a:buFontTx/>
              <a:buChar char="-"/>
            </a:pPr>
            <a:r>
              <a:rPr lang="ru-RU" altLang="en-US" sz="2000" smtClean="0"/>
              <a:t>Диверсификация </a:t>
            </a:r>
            <a:r>
              <a:rPr lang="ru-RU" altLang="en-US" sz="2000" smtClean="0">
                <a:latin typeface="Arial" charset="0"/>
              </a:rPr>
              <a:t>тематик</a:t>
            </a:r>
            <a:r>
              <a:rPr lang="en-US" altLang="en-US" sz="2000" smtClean="0">
                <a:latin typeface="Arial" charset="0"/>
              </a:rPr>
              <a:t> </a:t>
            </a:r>
            <a:r>
              <a:rPr lang="ru-RU" altLang="en-US" sz="2000" smtClean="0">
                <a:latin typeface="Arial" charset="0"/>
              </a:rPr>
              <a:t>в о</a:t>
            </a:r>
            <a:r>
              <a:rPr lang="en-US" altLang="en-US" sz="2000" smtClean="0">
                <a:latin typeface="Arial" charset="0"/>
              </a:rPr>
              <a:t>б</a:t>
            </a:r>
            <a:r>
              <a:rPr lang="ru-RU" altLang="en-US" sz="2000" smtClean="0">
                <a:latin typeface="Arial" charset="0"/>
              </a:rPr>
              <a:t>ласти исследования   ЕС </a:t>
            </a:r>
            <a:r>
              <a:rPr lang="ru-RU" altLang="en-US" sz="2000" smtClean="0"/>
              <a:t>и </a:t>
            </a:r>
            <a:r>
              <a:rPr lang="ru-RU" altLang="en-US" sz="2000" smtClean="0">
                <a:latin typeface="Arial" charset="0"/>
              </a:rPr>
              <a:t>их широкое внедрение</a:t>
            </a:r>
            <a:r>
              <a:rPr lang="en-US" altLang="en-US" sz="2000" smtClean="0">
                <a:latin typeface="Arial" charset="0"/>
              </a:rPr>
              <a:t> </a:t>
            </a:r>
            <a:r>
              <a:rPr lang="ru-RU" altLang="en-US" sz="2000" smtClean="0">
                <a:latin typeface="Arial" charset="0"/>
              </a:rPr>
              <a:t>в учебные программы   </a:t>
            </a:r>
            <a:r>
              <a:rPr lang="ru-RU" altLang="en-US" sz="2000" smtClean="0"/>
              <a:t> </a:t>
            </a:r>
            <a:endParaRPr lang="en-GB" altLang="en-US" sz="2000" smtClean="0"/>
          </a:p>
          <a:p>
            <a:pPr marL="285750" indent="-285750" algn="just">
              <a:spcAft>
                <a:spcPct val="50000"/>
              </a:spcAft>
              <a:buClr>
                <a:srgbClr val="000000"/>
              </a:buClr>
              <a:buFontTx/>
              <a:buNone/>
            </a:pPr>
            <a:r>
              <a:rPr lang="en-GB" altLang="en-US" sz="2000" smtClean="0"/>
              <a:t>- </a:t>
            </a:r>
            <a:r>
              <a:rPr lang="ru-RU" altLang="en-US" sz="2000" smtClean="0">
                <a:latin typeface="Arial" charset="0"/>
              </a:rPr>
              <a:t>  </a:t>
            </a:r>
            <a:r>
              <a:rPr lang="ru-RU" altLang="en-US" sz="2000" smtClean="0"/>
              <a:t>Более сбалансированный географический охват</a:t>
            </a:r>
            <a:endParaRPr lang="en-GB" altLang="en-US" sz="2000" smtClean="0"/>
          </a:p>
          <a:p>
            <a:pPr marL="285750" indent="-285750" algn="just">
              <a:spcAft>
                <a:spcPct val="50000"/>
              </a:spcAft>
              <a:buClr>
                <a:srgbClr val="000000"/>
              </a:buClr>
              <a:buFontTx/>
              <a:buChar char="-"/>
            </a:pPr>
            <a:r>
              <a:rPr lang="ru-RU" altLang="en-US" sz="2000" smtClean="0"/>
              <a:t> Участие нового поколения молодых преподавателей</a:t>
            </a:r>
          </a:p>
          <a:p>
            <a:pPr marL="285750" indent="-285750" algn="just">
              <a:spcAft>
                <a:spcPct val="50000"/>
              </a:spcAft>
              <a:buClr>
                <a:srgbClr val="000000"/>
              </a:buClr>
              <a:buFontTx/>
              <a:buChar char="-"/>
            </a:pPr>
            <a:r>
              <a:rPr lang="en-GB" altLang="en-US" sz="2000" smtClean="0"/>
              <a:t> </a:t>
            </a:r>
            <a:r>
              <a:rPr lang="ru-RU" altLang="en-US" sz="2000" smtClean="0"/>
              <a:t>Академический вклад в Европейскую стратегию 2020</a:t>
            </a:r>
            <a:endParaRPr lang="en-GB" altLang="en-US" sz="2000" smtClean="0"/>
          </a:p>
          <a:p>
            <a:pPr marL="285750" indent="-285750">
              <a:buFontTx/>
              <a:buNone/>
            </a:pPr>
            <a:endParaRPr lang="fr-BE" altLang="en-US" sz="2000" smtClean="0"/>
          </a:p>
          <a:p>
            <a:pPr marL="285750" indent="-285750">
              <a:buFontTx/>
              <a:buNone/>
            </a:pPr>
            <a:endParaRPr lang="en-GB" altLang="en-US" sz="2000" smtClean="0"/>
          </a:p>
          <a:p>
            <a:pPr marL="285750" indent="-285750">
              <a:buFont typeface="Wingdings" pitchFamily="2" charset="2"/>
              <a:buChar char="ü"/>
            </a:pPr>
            <a:endParaRPr lang="fr-FR" altLang="en-US" sz="1600" smtClean="0"/>
          </a:p>
          <a:p>
            <a:pPr marL="285750" indent="-285750">
              <a:buFontTx/>
              <a:buChar char="•"/>
            </a:pPr>
            <a:endParaRPr lang="en-GB" altLang="en-US" sz="1600" smtClean="0"/>
          </a:p>
          <a:p>
            <a:pPr marL="285750" indent="-285750">
              <a:buFontTx/>
              <a:buNone/>
            </a:pPr>
            <a:endParaRPr lang="en-GB" altLang="en-US" sz="160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a:xfrm>
            <a:off x="468313" y="1196975"/>
            <a:ext cx="8229600" cy="936625"/>
          </a:xfrm>
        </p:spPr>
        <p:txBody>
          <a:bodyPr/>
          <a:lstStyle/>
          <a:p>
            <a:r>
              <a:rPr lang="ru-RU" altLang="en-US" smtClean="0"/>
              <a:t>Как подавать заявку</a:t>
            </a:r>
            <a:r>
              <a:rPr lang="fr-BE" altLang="en-US" smtClean="0"/>
              <a:t>?</a:t>
            </a:r>
            <a:endParaRPr lang="en-GB" altLang="en-US" smtClean="0"/>
          </a:p>
        </p:txBody>
      </p:sp>
      <p:sp>
        <p:nvSpPr>
          <p:cNvPr id="2" name="Content Placeholder 1"/>
          <p:cNvSpPr>
            <a:spLocks noGrp="1"/>
          </p:cNvSpPr>
          <p:nvPr>
            <p:ph idx="1"/>
          </p:nvPr>
        </p:nvSpPr>
        <p:spPr>
          <a:xfrm>
            <a:off x="457200" y="1916113"/>
            <a:ext cx="8686800" cy="4465637"/>
          </a:xfrm>
        </p:spPr>
        <p:txBody>
          <a:bodyPr/>
          <a:lstStyle/>
          <a:p>
            <a:pPr marL="285750" indent="-285750">
              <a:buFontTx/>
              <a:buChar char="•"/>
            </a:pPr>
            <a:endParaRPr lang="en-GB" altLang="en-US" smtClean="0"/>
          </a:p>
          <a:p>
            <a:pPr marL="285750" indent="-285750">
              <a:buFontTx/>
              <a:buChar char="•"/>
            </a:pPr>
            <a:r>
              <a:rPr lang="ru-RU" altLang="en-US" smtClean="0"/>
              <a:t>ЕС ежегодно объявляет конкурс по приему заявок</a:t>
            </a:r>
            <a:endParaRPr lang="en-GB" altLang="en-US" smtClean="0"/>
          </a:p>
          <a:p>
            <a:pPr marL="285750" indent="-285750">
              <a:buFontTx/>
              <a:buChar char="•"/>
            </a:pPr>
            <a:r>
              <a:rPr lang="ru-RU" altLang="en-US" smtClean="0"/>
              <a:t>Любой ВУЗ из любой страны мира может подавать заявку</a:t>
            </a:r>
            <a:endParaRPr lang="en-GB" altLang="en-US" smtClean="0"/>
          </a:p>
          <a:p>
            <a:pPr marL="285750" indent="-285750">
              <a:buFontTx/>
              <a:buChar char="•"/>
            </a:pPr>
            <a:r>
              <a:rPr lang="ru-RU" altLang="en-US" smtClean="0"/>
              <a:t>Требуется</a:t>
            </a:r>
            <a:r>
              <a:rPr lang="en-US" altLang="en-US" smtClean="0">
                <a:latin typeface="Arial" charset="0"/>
              </a:rPr>
              <a:t> </a:t>
            </a:r>
            <a:r>
              <a:rPr lang="ru-RU" altLang="en-US" smtClean="0">
                <a:latin typeface="Arial" charset="0"/>
              </a:rPr>
              <a:t>участие </a:t>
            </a:r>
            <a:r>
              <a:rPr lang="ru-RU" altLang="en-US" smtClean="0"/>
              <a:t>только од</a:t>
            </a:r>
            <a:r>
              <a:rPr lang="en-US" altLang="en-US" smtClean="0">
                <a:latin typeface="Arial" charset="0"/>
              </a:rPr>
              <a:t>н</a:t>
            </a:r>
            <a:r>
              <a:rPr lang="ru-RU" altLang="en-US" smtClean="0">
                <a:latin typeface="Arial" charset="0"/>
              </a:rPr>
              <a:t>ого</a:t>
            </a:r>
            <a:r>
              <a:rPr lang="ru-RU" altLang="en-US" smtClean="0"/>
              <a:t> вуз</a:t>
            </a:r>
            <a:r>
              <a:rPr lang="ru-RU" altLang="en-US" smtClean="0">
                <a:latin typeface="Arial" charset="0"/>
              </a:rPr>
              <a:t>а -</a:t>
            </a:r>
            <a:r>
              <a:rPr lang="ru-RU" altLang="en-US" smtClean="0"/>
              <a:t> заявител</a:t>
            </a:r>
            <a:r>
              <a:rPr lang="ru-RU" altLang="en-US" smtClean="0">
                <a:latin typeface="Arial" charset="0"/>
              </a:rPr>
              <a:t>я</a:t>
            </a:r>
            <a:endParaRPr lang="en-GB" altLang="en-US" smtClean="0">
              <a:latin typeface="Arial" charset="0"/>
            </a:endParaRPr>
          </a:p>
          <a:p>
            <a:pPr marL="285750" indent="-285750">
              <a:buFontTx/>
              <a:buChar char="•"/>
            </a:pPr>
            <a:r>
              <a:rPr lang="ru-RU" altLang="en-US" smtClean="0"/>
              <a:t>Проектные предложения оцениваются экспертами с учетом их соответствия, качества составления, качества команды, воздействия и распространения</a:t>
            </a:r>
            <a:endParaRPr lang="en-GB" altLang="en-US" smtClean="0"/>
          </a:p>
          <a:p>
            <a:pPr marL="285750" indent="-285750">
              <a:buFontTx/>
              <a:buChar char="•"/>
            </a:pPr>
            <a:r>
              <a:rPr lang="ru-RU" altLang="en-US" smtClean="0"/>
              <a:t>Заявки подаются напрямую в Исполнительное Агентство </a:t>
            </a:r>
            <a:r>
              <a:rPr lang="en-GB" altLang="en-US" smtClean="0"/>
              <a:t>(EACEA)</a:t>
            </a:r>
          </a:p>
          <a:p>
            <a:pPr marL="285750" indent="-285750">
              <a:buFontTx/>
              <a:buNone/>
            </a:pPr>
            <a:endParaRPr lang="fr-BE" altLang="en-US" smtClean="0"/>
          </a:p>
          <a:p>
            <a:pPr marL="285750" indent="-285750">
              <a:buFontTx/>
              <a:buNone/>
            </a:pPr>
            <a:endParaRPr lang="en-GB" smtClean="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a:xfrm>
            <a:off x="468313" y="1555750"/>
            <a:ext cx="8229600" cy="936625"/>
          </a:xfrm>
        </p:spPr>
        <p:txBody>
          <a:bodyPr/>
          <a:lstStyle/>
          <a:p>
            <a:r>
              <a:rPr lang="ru-RU" altLang="en-US" sz="2400" smtClean="0"/>
              <a:t>Конкурс по программе Жан Моне </a:t>
            </a:r>
            <a:r>
              <a:rPr lang="ru-RU" altLang="en-US" sz="2400" smtClean="0">
                <a:latin typeface="Arial" charset="0"/>
              </a:rPr>
              <a:t>на </a:t>
            </a:r>
            <a:r>
              <a:rPr lang="fr-BE" altLang="en-US" sz="2400" smtClean="0"/>
              <a:t>2015</a:t>
            </a:r>
            <a:r>
              <a:rPr lang="ru-RU" altLang="en-US" sz="2400" smtClean="0"/>
              <a:t>г</a:t>
            </a:r>
            <a:endParaRPr lang="en-GB" altLang="en-US" sz="2400" smtClean="0"/>
          </a:p>
        </p:txBody>
      </p:sp>
      <p:sp>
        <p:nvSpPr>
          <p:cNvPr id="3" name="Content Placeholder 2"/>
          <p:cNvSpPr>
            <a:spLocks noGrp="1"/>
          </p:cNvSpPr>
          <p:nvPr>
            <p:ph idx="1"/>
          </p:nvPr>
        </p:nvSpPr>
        <p:spPr>
          <a:xfrm>
            <a:off x="457200" y="2565400"/>
            <a:ext cx="8229600" cy="3633788"/>
          </a:xfrm>
        </p:spPr>
        <p:txBody>
          <a:bodyPr/>
          <a:lstStyle/>
          <a:p>
            <a:pPr>
              <a:buFontTx/>
              <a:buChar char="•"/>
            </a:pPr>
            <a:r>
              <a:rPr lang="ru-RU" sz="2300" smtClean="0"/>
              <a:t>Конкурс на </a:t>
            </a:r>
            <a:r>
              <a:rPr lang="en-GB" sz="2300" smtClean="0"/>
              <a:t>2015</a:t>
            </a:r>
            <a:r>
              <a:rPr lang="ru-RU" sz="2300" smtClean="0"/>
              <a:t>г</a:t>
            </a:r>
            <a:r>
              <a:rPr lang="en-GB" sz="2300" smtClean="0"/>
              <a:t> </a:t>
            </a:r>
            <a:r>
              <a:rPr lang="ru-RU" sz="2300" smtClean="0"/>
              <a:t>объявлен </a:t>
            </a:r>
            <a:r>
              <a:rPr lang="ru-RU" sz="2300" smtClean="0">
                <a:latin typeface="Arial" charset="0"/>
              </a:rPr>
              <a:t>6 октября текущего года </a:t>
            </a:r>
            <a:endParaRPr lang="en-GB" sz="2300" smtClean="0">
              <a:latin typeface="Arial" charset="0"/>
            </a:endParaRPr>
          </a:p>
          <a:p>
            <a:pPr>
              <a:buFontTx/>
              <a:buNone/>
            </a:pPr>
            <a:endParaRPr lang="en-GB" sz="2300" smtClean="0"/>
          </a:p>
          <a:p>
            <a:pPr>
              <a:buFontTx/>
              <a:buChar char="•"/>
            </a:pPr>
            <a:r>
              <a:rPr lang="ru-RU" sz="2300" smtClean="0"/>
              <a:t>Крайний срок подачи заявок</a:t>
            </a:r>
            <a:r>
              <a:rPr lang="en-GB" sz="2300" smtClean="0"/>
              <a:t>: 26/02/2015</a:t>
            </a:r>
          </a:p>
          <a:p>
            <a:pPr>
              <a:buFontTx/>
              <a:buNone/>
            </a:pPr>
            <a:endParaRPr lang="en-GB" sz="2300" smtClean="0"/>
          </a:p>
          <a:p>
            <a:pPr>
              <a:buFontTx/>
              <a:buChar char="•"/>
            </a:pPr>
            <a:r>
              <a:rPr lang="ru-RU" sz="2300" smtClean="0"/>
              <a:t>В программном руководстве и процедурах подачи заявки нет </a:t>
            </a:r>
            <a:r>
              <a:rPr lang="ru-RU" sz="2300" smtClean="0">
                <a:latin typeface="Arial" charset="0"/>
              </a:rPr>
              <a:t>каких либо </a:t>
            </a:r>
            <a:r>
              <a:rPr lang="ru-RU" sz="2300" smtClean="0"/>
              <a:t>изменений</a:t>
            </a:r>
            <a:endParaRPr lang="en-GB" sz="2300" smtClean="0"/>
          </a:p>
          <a:p>
            <a:pPr>
              <a:buFontTx/>
              <a:buNone/>
            </a:pPr>
            <a:endParaRPr lang="fr-BE" sz="2300" smtClean="0"/>
          </a:p>
          <a:p>
            <a:pPr>
              <a:buFontTx/>
              <a:buChar char="•"/>
            </a:pPr>
            <a:r>
              <a:rPr lang="ru-RU" sz="2300" smtClean="0"/>
              <a:t>Дата начала проектов</a:t>
            </a:r>
            <a:r>
              <a:rPr lang="en-GB" sz="2300" smtClean="0"/>
              <a:t>: 01/09/2015</a:t>
            </a:r>
          </a:p>
          <a:p>
            <a:pPr>
              <a:buFontTx/>
              <a:buChar char="•"/>
            </a:pPr>
            <a:endParaRPr lang="fr-BE" smtClean="0"/>
          </a:p>
          <a:p>
            <a:pPr>
              <a:buFontTx/>
              <a:buChar char="•"/>
            </a:pPr>
            <a:endParaRPr lang="en-GB"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8" name="Picture 4"/>
          <p:cNvPicPr>
            <a:picLocks noChangeAspect="1"/>
          </p:cNvPicPr>
          <p:nvPr/>
        </p:nvPicPr>
        <p:blipFill>
          <a:blip r:embed="rId3"/>
          <a:srcRect/>
          <a:stretch>
            <a:fillRect/>
          </a:stretch>
        </p:blipFill>
        <p:spPr bwMode="auto">
          <a:xfrm>
            <a:off x="5435600" y="4437063"/>
            <a:ext cx="3313113" cy="2287587"/>
          </a:xfrm>
          <a:prstGeom prst="rect">
            <a:avLst/>
          </a:prstGeom>
          <a:noFill/>
          <a:ln w="9525">
            <a:noFill/>
            <a:miter lim="800000"/>
            <a:headEnd/>
            <a:tailEnd/>
          </a:ln>
        </p:spPr>
      </p:pic>
      <p:sp>
        <p:nvSpPr>
          <p:cNvPr id="14339" name="Rectangle 2"/>
          <p:cNvSpPr>
            <a:spLocks noGrp="1" noChangeArrowheads="1"/>
          </p:cNvSpPr>
          <p:nvPr>
            <p:ph type="title"/>
          </p:nvPr>
        </p:nvSpPr>
        <p:spPr>
          <a:xfrm>
            <a:off x="468313" y="1341438"/>
            <a:ext cx="8229600" cy="936625"/>
          </a:xfrm>
        </p:spPr>
        <p:txBody>
          <a:bodyPr/>
          <a:lstStyle/>
          <a:p>
            <a:pPr eaLnBrk="1" hangingPunct="1"/>
            <a:r>
              <a:rPr lang="ru-RU" altLang="en-US" sz="2600" dirty="0" smtClean="0"/>
              <a:t>Более детальная информация доступна по ссылке:</a:t>
            </a:r>
            <a:endParaRPr lang="en-GB" altLang="en-US" sz="2600" dirty="0" smtClean="0"/>
          </a:p>
        </p:txBody>
      </p:sp>
      <p:sp>
        <p:nvSpPr>
          <p:cNvPr id="14340" name="Rectangle 3"/>
          <p:cNvSpPr>
            <a:spLocks noGrp="1" noChangeArrowheads="1"/>
          </p:cNvSpPr>
          <p:nvPr>
            <p:ph idx="1"/>
          </p:nvPr>
        </p:nvSpPr>
        <p:spPr>
          <a:xfrm>
            <a:off x="539750" y="2081213"/>
            <a:ext cx="8229600" cy="3633787"/>
          </a:xfrm>
        </p:spPr>
        <p:txBody>
          <a:bodyPr/>
          <a:lstStyle/>
          <a:p>
            <a:pPr eaLnBrk="1" hangingPunct="1">
              <a:lnSpc>
                <a:spcPct val="80000"/>
              </a:lnSpc>
              <a:buFontTx/>
              <a:buNone/>
            </a:pPr>
            <a:r>
              <a:rPr lang="en-US" altLang="en-US" sz="2000" smtClean="0"/>
              <a:t>	</a:t>
            </a:r>
          </a:p>
          <a:p>
            <a:pPr eaLnBrk="1" hangingPunct="1">
              <a:lnSpc>
                <a:spcPct val="80000"/>
              </a:lnSpc>
              <a:buFontTx/>
              <a:buNone/>
            </a:pPr>
            <a:r>
              <a:rPr lang="ru-RU" altLang="en-US" sz="2000" b="1" smtClean="0"/>
              <a:t>Финансирование </a:t>
            </a:r>
            <a:r>
              <a:rPr lang="en-GB" altLang="en-US" sz="2000" b="1" smtClean="0"/>
              <a:t>– </a:t>
            </a:r>
            <a:r>
              <a:rPr lang="ru-RU" altLang="en-US" sz="2000" b="1" smtClean="0"/>
              <a:t>деятельность по программе Жан Моне в рамках Эразмус+</a:t>
            </a:r>
            <a:endParaRPr lang="en-GB" altLang="en-US" sz="2000" b="1" smtClean="0"/>
          </a:p>
          <a:p>
            <a:pPr eaLnBrk="1" hangingPunct="1">
              <a:lnSpc>
                <a:spcPct val="80000"/>
              </a:lnSpc>
              <a:buFontTx/>
              <a:buNone/>
            </a:pPr>
            <a:endParaRPr lang="en-US" altLang="en-US" sz="2000" smtClean="0">
              <a:hlinkClick r:id="rId4"/>
            </a:endParaRPr>
          </a:p>
          <a:p>
            <a:pPr eaLnBrk="1" hangingPunct="1">
              <a:lnSpc>
                <a:spcPct val="80000"/>
              </a:lnSpc>
              <a:buFontTx/>
              <a:buNone/>
            </a:pPr>
            <a:r>
              <a:rPr lang="en-US" altLang="en-US" sz="2000" smtClean="0">
                <a:hlinkClick r:id="rId5"/>
              </a:rPr>
              <a:t>http://eacea.ec.europa.eu/erasmus-plus/funding_en</a:t>
            </a:r>
            <a:endParaRPr lang="en-US" altLang="en-US" sz="2000" smtClean="0"/>
          </a:p>
          <a:p>
            <a:pPr eaLnBrk="1" hangingPunct="1">
              <a:lnSpc>
                <a:spcPct val="80000"/>
              </a:lnSpc>
              <a:buFontTx/>
              <a:buNone/>
            </a:pPr>
            <a:endParaRPr lang="en-US" altLang="en-US" sz="2000" smtClean="0"/>
          </a:p>
          <a:p>
            <a:pPr>
              <a:lnSpc>
                <a:spcPct val="80000"/>
              </a:lnSpc>
              <a:buFontTx/>
              <a:buNone/>
            </a:pPr>
            <a:endParaRPr lang="en-GB" altLang="en-US" sz="2000" b="1" smtClean="0">
              <a:solidFill>
                <a:srgbClr val="000066"/>
              </a:solidFill>
            </a:endParaRPr>
          </a:p>
          <a:p>
            <a:pPr>
              <a:lnSpc>
                <a:spcPct val="80000"/>
              </a:lnSpc>
              <a:buFontTx/>
              <a:buNone/>
            </a:pPr>
            <a:r>
              <a:rPr lang="en-GB" altLang="en-US" sz="2000" b="1" smtClean="0">
                <a:solidFill>
                  <a:srgbClr val="000066"/>
                </a:solidFill>
              </a:rPr>
              <a:t>	</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Blank">
  <a:themeElements>
    <a:clrScheme name="Slide_Master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Slide_Master">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ctr" anchorCtr="0" compatLnSpc="1">
        <a:prstTxWarp prst="textNoShape">
          <a:avLst/>
        </a:prstTxWarp>
      </a:bodyPr>
      <a:lstStyle>
        <a:defPPr marL="3175" marR="0" indent="0" algn="l" defTabSz="914400" rtl="0" eaLnBrk="1" fontAlgn="base" latinLnBrk="0" hangingPunct="1">
          <a:lnSpc>
            <a:spcPct val="100000"/>
          </a:lnSpc>
          <a:spcBef>
            <a:spcPct val="0"/>
          </a:spcBef>
          <a:spcAft>
            <a:spcPct val="0"/>
          </a:spcAft>
          <a:buClrTx/>
          <a:buSzTx/>
          <a:buFontTx/>
          <a:buNone/>
          <a:tabLst/>
          <a:defRPr kumimoji="0" lang="en-GB" altLang="en-US" sz="1200" b="0" i="0" u="none" strike="noStrike" cap="none" normalizeH="0" baseline="0" smtClean="0">
            <a:ln>
              <a:noFill/>
            </a:ln>
            <a:solidFill>
              <a:srgbClr val="0F5494"/>
            </a:solidFill>
            <a:effectLst/>
            <a:latin typeface="Verdana" pitchFamily="34" charset="0"/>
          </a:defRPr>
        </a:defPPr>
      </a:lstStyle>
    </a:spDef>
    <a:ln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ctr" anchorCtr="0" compatLnSpc="1">
        <a:prstTxWarp prst="textNoShape">
          <a:avLst/>
        </a:prstTxWarp>
      </a:bodyPr>
      <a:lstStyle>
        <a:defPPr marL="3175" marR="0" indent="0" algn="l" defTabSz="914400" rtl="0" eaLnBrk="1" fontAlgn="base" latinLnBrk="0" hangingPunct="1">
          <a:lnSpc>
            <a:spcPct val="100000"/>
          </a:lnSpc>
          <a:spcBef>
            <a:spcPct val="0"/>
          </a:spcBef>
          <a:spcAft>
            <a:spcPct val="0"/>
          </a:spcAft>
          <a:buClrTx/>
          <a:buSzTx/>
          <a:buFontTx/>
          <a:buNone/>
          <a:tabLst/>
          <a:defRPr kumimoji="0" lang="en-GB" altLang="en-US" sz="1200" b="0" i="0" u="none" strike="noStrike" cap="none" normalizeH="0" baseline="0" smtClean="0">
            <a:ln>
              <a:noFill/>
            </a:ln>
            <a:solidFill>
              <a:srgbClr val="0F5494"/>
            </a:solidFill>
            <a:effectLst/>
            <a:latin typeface="Verdana" pitchFamily="34" charset="0"/>
          </a:defRPr>
        </a:defPPr>
      </a:lstStyle>
    </a:lnDef>
  </a:objectDefaults>
  <a:extraClrSchemeLst>
    <a:extraClrScheme>
      <a:clrScheme name="Slide_Master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Slide_Master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Slide_Master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Slide_Master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Slide_Master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Slide_Master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Slide_Master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Slide_Master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Slide_Master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Slide_Master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Slide_Master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Slide_Master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NTO powerpoint template140801. ppt</Template>
  <TotalTime>2865</TotalTime>
  <Words>1542</Words>
  <Application>Microsoft Office PowerPoint</Application>
  <PresentationFormat>Экран (4:3)</PresentationFormat>
  <Paragraphs>148</Paragraphs>
  <Slides>9</Slides>
  <Notes>9</Notes>
  <HiddenSlides>0</HiddenSlides>
  <MMClips>0</MMClips>
  <ScaleCrop>false</ScaleCrop>
  <HeadingPairs>
    <vt:vector size="4" baseType="variant">
      <vt:variant>
        <vt:lpstr>Тема</vt:lpstr>
      </vt:variant>
      <vt:variant>
        <vt:i4>1</vt:i4>
      </vt:variant>
      <vt:variant>
        <vt:lpstr>Заголовки слайдов</vt:lpstr>
      </vt:variant>
      <vt:variant>
        <vt:i4>9</vt:i4>
      </vt:variant>
    </vt:vector>
  </HeadingPairs>
  <TitlesOfParts>
    <vt:vector size="10" baseType="lpstr">
      <vt:lpstr>Blank</vt:lpstr>
      <vt:lpstr>Эразмус+  Программа Жан Моне</vt:lpstr>
      <vt:lpstr>Деятельность в рамках программы Жан Моне</vt:lpstr>
      <vt:lpstr>Всемирная сеть Жан Моне 1989 – 2014гг.</vt:lpstr>
      <vt:lpstr>Коротко о программе Жан Моне</vt:lpstr>
      <vt:lpstr>Программа Жан Моне: как она работает?</vt:lpstr>
      <vt:lpstr>Мероприятия в рамках программы Жан Моне</vt:lpstr>
      <vt:lpstr>Как подавать заявку?</vt:lpstr>
      <vt:lpstr>Конкурс по программе Жан Моне на 2015г</vt:lpstr>
      <vt:lpstr>Более детальная информация доступна по ссылке:</vt:lpstr>
    </vt:vector>
  </TitlesOfParts>
  <Company>European Commission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turneem</dc:creator>
  <cp:lastModifiedBy>Наталья</cp:lastModifiedBy>
  <cp:revision>204</cp:revision>
  <dcterms:created xsi:type="dcterms:W3CDTF">2011-10-28T10:25:18Z</dcterms:created>
  <dcterms:modified xsi:type="dcterms:W3CDTF">2014-10-21T14:51:01Z</dcterms:modified>
</cp:coreProperties>
</file>